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handoutMasterIdLst>
    <p:handoutMasterId r:id="rId27"/>
  </p:handoutMasterIdLst>
  <p:sldIdLst>
    <p:sldId id="256"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82828" autoAdjust="0"/>
  </p:normalViewPr>
  <p:slideViewPr>
    <p:cSldViewPr>
      <p:cViewPr varScale="1">
        <p:scale>
          <a:sx n="84" d="100"/>
          <a:sy n="84" d="100"/>
        </p:scale>
        <p:origin x="1722"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3170249" cy="479975"/>
          </a:xfrm>
          <a:prstGeom prst="rect">
            <a:avLst/>
          </a:prstGeom>
        </p:spPr>
        <p:txBody>
          <a:bodyPr vert="horz" lIns="96449" tIns="48224" rIns="96449" bIns="48224" rtlCol="0"/>
          <a:lstStyle>
            <a:lvl1pPr algn="l" fontAlgn="auto">
              <a:spcBef>
                <a:spcPts val="0"/>
              </a:spcBef>
              <a:spcAft>
                <a:spcPts val="0"/>
              </a:spcAft>
              <a:defRPr sz="1300">
                <a:latin typeface="+mn-lt"/>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314" y="4"/>
            <a:ext cx="3170249" cy="479975"/>
          </a:xfrm>
          <a:prstGeom prst="rect">
            <a:avLst/>
          </a:prstGeom>
        </p:spPr>
        <p:txBody>
          <a:bodyPr vert="horz" lIns="96449" tIns="48224" rIns="96449" bIns="48224" rtlCol="0"/>
          <a:lstStyle>
            <a:lvl1pPr algn="r" fontAlgn="auto">
              <a:spcBef>
                <a:spcPts val="0"/>
              </a:spcBef>
              <a:spcAft>
                <a:spcPts val="0"/>
              </a:spcAft>
              <a:defRPr sz="1300" smtClean="0">
                <a:latin typeface="+mn-lt"/>
              </a:defRPr>
            </a:lvl1pPr>
          </a:lstStyle>
          <a:p>
            <a:pPr>
              <a:defRPr/>
            </a:pPr>
            <a:r>
              <a:rPr lang="en-US" sz="1000">
                <a:latin typeface="Arial" panose="020B0604020202020204" pitchFamily="34" charset="0"/>
                <a:cs typeface="Arial" panose="020B0604020202020204" pitchFamily="34" charset="0"/>
              </a:rPr>
              <a:t>6/4/2023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2" y="9119527"/>
            <a:ext cx="3170249" cy="479975"/>
          </a:xfrm>
          <a:prstGeom prst="rect">
            <a:avLst/>
          </a:prstGeom>
        </p:spPr>
        <p:txBody>
          <a:bodyPr vert="horz" lIns="96449" tIns="48224" rIns="96449" bIns="48224" rtlCol="0" anchor="b"/>
          <a:lstStyle>
            <a:lvl1pPr algn="l" fontAlgn="auto">
              <a:spcBef>
                <a:spcPts val="0"/>
              </a:spcBef>
              <a:spcAft>
                <a:spcPts val="0"/>
              </a:spcAft>
              <a:defRPr sz="1300">
                <a:latin typeface="+mn-lt"/>
              </a:defRPr>
            </a:lvl1pPr>
          </a:lstStyle>
          <a:p>
            <a:pPr>
              <a:defRPr/>
            </a:pPr>
            <a:r>
              <a:rPr lang="en-US" sz="1000">
                <a:latin typeface="Arial" panose="020B0604020202020204" pitchFamily="34" charset="0"/>
                <a:cs typeface="Arial" panose="020B0604020202020204" pitchFamily="34" charset="0"/>
              </a:rPr>
              <a:t>Richard Lidh</a:t>
            </a:r>
          </a:p>
        </p:txBody>
      </p:sp>
      <p:sp>
        <p:nvSpPr>
          <p:cNvPr id="5" name="Slide Number Placeholder 4"/>
          <p:cNvSpPr>
            <a:spLocks noGrp="1"/>
          </p:cNvSpPr>
          <p:nvPr>
            <p:ph type="sldNum" sz="quarter" idx="3"/>
          </p:nvPr>
        </p:nvSpPr>
        <p:spPr>
          <a:xfrm>
            <a:off x="4143314" y="9119527"/>
            <a:ext cx="3170249" cy="479975"/>
          </a:xfrm>
          <a:prstGeom prst="rect">
            <a:avLst/>
          </a:prstGeom>
        </p:spPr>
        <p:txBody>
          <a:bodyPr vert="horz" lIns="96449" tIns="48224" rIns="96449" bIns="48224" rtlCol="0" anchor="b"/>
          <a:lstStyle>
            <a:lvl1pPr algn="r" fontAlgn="auto">
              <a:spcBef>
                <a:spcPts val="0"/>
              </a:spcBef>
              <a:spcAft>
                <a:spcPts val="0"/>
              </a:spcAft>
              <a:defRPr sz="1300" smtClean="0">
                <a:latin typeface="+mn-lt"/>
              </a:defRPr>
            </a:lvl1pPr>
          </a:lstStyle>
          <a:p>
            <a:pPr>
              <a:defRPr/>
            </a:pPr>
            <a:fld id="{1F4B99A0-3EEC-41BC-86E0-C8C6FF4A76F8}" type="slidenum">
              <a:rPr lang="en-US" sz="1000">
                <a:latin typeface="Arial" panose="020B0604020202020204" pitchFamily="34" charset="0"/>
                <a:cs typeface="Arial" panose="020B0604020202020204" pitchFamily="34" charset="0"/>
              </a:rPr>
              <a:pPr>
                <a:def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468679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170238" cy="479425"/>
          </a:xfrm>
          <a:prstGeom prst="rect">
            <a:avLst/>
          </a:prstGeom>
        </p:spPr>
        <p:txBody>
          <a:bodyPr vert="horz" lIns="91412" tIns="45707" rIns="91412" bIns="45707" rtlCol="0"/>
          <a:lstStyle>
            <a:lvl1pPr algn="l">
              <a:defRPr sz="1200"/>
            </a:lvl1pPr>
          </a:lstStyle>
          <a:p>
            <a:endParaRPr lang="en-US"/>
          </a:p>
        </p:txBody>
      </p:sp>
      <p:sp>
        <p:nvSpPr>
          <p:cNvPr id="3" name="Date Placeholder 2"/>
          <p:cNvSpPr>
            <a:spLocks noGrp="1"/>
          </p:cNvSpPr>
          <p:nvPr>
            <p:ph type="dt" idx="1"/>
          </p:nvPr>
        </p:nvSpPr>
        <p:spPr>
          <a:xfrm>
            <a:off x="4143375" y="3"/>
            <a:ext cx="3170238" cy="479425"/>
          </a:xfrm>
          <a:prstGeom prst="rect">
            <a:avLst/>
          </a:prstGeom>
        </p:spPr>
        <p:txBody>
          <a:bodyPr vert="horz" lIns="91412" tIns="45707" rIns="91412" bIns="45707" rtlCol="0"/>
          <a:lstStyle>
            <a:lvl1pPr algn="r">
              <a:defRPr sz="1200"/>
            </a:lvl1pPr>
          </a:lstStyle>
          <a:p>
            <a:r>
              <a:rPr lang="en-US"/>
              <a:t>6/4/2023 am</a:t>
            </a:r>
          </a:p>
        </p:txBody>
      </p:sp>
      <p:sp>
        <p:nvSpPr>
          <p:cNvPr id="4" name="Slide Image Placeholder 3"/>
          <p:cNvSpPr>
            <a:spLocks noGrp="1" noRot="1" noChangeAspect="1"/>
          </p:cNvSpPr>
          <p:nvPr>
            <p:ph type="sldImg" idx="2"/>
          </p:nvPr>
        </p:nvSpPr>
        <p:spPr>
          <a:xfrm>
            <a:off x="1257300" y="720725"/>
            <a:ext cx="4802188" cy="3600450"/>
          </a:xfrm>
          <a:prstGeom prst="rect">
            <a:avLst/>
          </a:prstGeom>
          <a:noFill/>
          <a:ln w="12700">
            <a:solidFill>
              <a:prstClr val="black"/>
            </a:solidFill>
          </a:ln>
        </p:spPr>
        <p:txBody>
          <a:bodyPr vert="horz" lIns="91412" tIns="45707" rIns="91412" bIns="45707" rtlCol="0" anchor="ctr"/>
          <a:lstStyle/>
          <a:p>
            <a:endParaRPr lang="en-US"/>
          </a:p>
        </p:txBody>
      </p:sp>
      <p:sp>
        <p:nvSpPr>
          <p:cNvPr id="5" name="Notes Placeholder 4"/>
          <p:cNvSpPr>
            <a:spLocks noGrp="1"/>
          </p:cNvSpPr>
          <p:nvPr>
            <p:ph type="body" sz="quarter" idx="3"/>
          </p:nvPr>
        </p:nvSpPr>
        <p:spPr>
          <a:xfrm>
            <a:off x="731839" y="4560891"/>
            <a:ext cx="5851525" cy="4319587"/>
          </a:xfrm>
          <a:prstGeom prst="rect">
            <a:avLst/>
          </a:prstGeom>
        </p:spPr>
        <p:txBody>
          <a:bodyPr vert="horz" lIns="91412" tIns="45707" rIns="91412" bIns="4570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120191"/>
            <a:ext cx="3170238" cy="479425"/>
          </a:xfrm>
          <a:prstGeom prst="rect">
            <a:avLst/>
          </a:prstGeom>
        </p:spPr>
        <p:txBody>
          <a:bodyPr vert="horz" lIns="91412" tIns="45707" rIns="91412" bIns="45707"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375" y="9120191"/>
            <a:ext cx="3170238" cy="479425"/>
          </a:xfrm>
          <a:prstGeom prst="rect">
            <a:avLst/>
          </a:prstGeom>
        </p:spPr>
        <p:txBody>
          <a:bodyPr vert="horz" lIns="91412" tIns="45707" rIns="91412" bIns="45707" rtlCol="0" anchor="b"/>
          <a:lstStyle>
            <a:lvl1pPr algn="r">
              <a:defRPr sz="1200"/>
            </a:lvl1pPr>
          </a:lstStyle>
          <a:p>
            <a:fld id="{602E8E96-11CC-4772-9953-A1AEB054CF53}" type="slidenum">
              <a:rPr lang="en-US" smtClean="0"/>
              <a:t>‹#›</a:t>
            </a:fld>
            <a:endParaRPr lang="en-US"/>
          </a:p>
        </p:txBody>
      </p:sp>
    </p:spTree>
    <p:extLst>
      <p:ext uri="{BB962C8B-B14F-4D97-AF65-F5344CB8AC3E}">
        <p14:creationId xmlns:p14="http://schemas.microsoft.com/office/powerpoint/2010/main" val="32258962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Peter 3:8-18</a:t>
            </a:r>
            <a:r>
              <a:rPr lang="en-US" dirty="0"/>
              <a:t> – “8 Finally, all of you, have unity of mind, sympathy, brotherly love, a tender heart, and a humble mind. 9 Do not repay evil for evil or reviling for reviling, but on the contrary, bless, for to this you were called, that you may obtain a blessing. 10 For ‘Whoever desires to love life and see good days, let him keep his tongue from evil and his lips from speaking deceit; 11 let him turn away from evil and do good; let him seek peace and pursue it. 12 For the eyes of the Lord are on the righteous, and his ears are open to their prayer. But the face of the Lord is against those who do evil.’ </a:t>
            </a:r>
            <a:r>
              <a:rPr lang="en-US" b="1" i="1" dirty="0"/>
              <a:t>(Psalms 34:12-16)</a:t>
            </a:r>
            <a:r>
              <a:rPr lang="en-US" dirty="0"/>
              <a:t> 13 Now who is there to harm you if you are zealous for what is good? 14  But even if you should suffer for righteousness' sake, you will be blessed. Have no fear of them, nor be troubled, 15 but in your hearts regard Christ the Lord as holy, always being prepared to make a defense to anyone who asks you for a reason for the hope that is in you; 16 yet do it with gentleness and respect, having a good conscience, so that, when you are slandered, those who revile your good behavior in Christ may be put to shame. 17 For it is better to suffer for doing good, if that should be God's will, than for doing evil. 18 For Christ also suffered once for sins, the righteous for the unrighteous, that he might bring us to God, being put to death in the flesh but made alive in the spirit”</a:t>
            </a:r>
          </a:p>
        </p:txBody>
      </p:sp>
      <p:sp>
        <p:nvSpPr>
          <p:cNvPr id="4" name="Slide Number Placeholder 3"/>
          <p:cNvSpPr>
            <a:spLocks noGrp="1"/>
          </p:cNvSpPr>
          <p:nvPr>
            <p:ph type="sldNum" sz="quarter" idx="10"/>
          </p:nvPr>
        </p:nvSpPr>
        <p:spPr/>
        <p:txBody>
          <a:bodyPr/>
          <a:lstStyle/>
          <a:p>
            <a:fld id="{602E8E96-11CC-4772-9953-A1AEB054CF53}" type="slidenum">
              <a:rPr lang="en-US" smtClean="0"/>
              <a:t>1</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80705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Thessalonians 5:22</a:t>
            </a:r>
            <a:r>
              <a:rPr lang="en-US" dirty="0"/>
              <a:t> – “Abstain from every form of evil.”</a:t>
            </a:r>
          </a:p>
        </p:txBody>
      </p:sp>
      <p:sp>
        <p:nvSpPr>
          <p:cNvPr id="4" name="Slide Number Placeholder 3"/>
          <p:cNvSpPr>
            <a:spLocks noGrp="1"/>
          </p:cNvSpPr>
          <p:nvPr>
            <p:ph type="sldNum" sz="quarter" idx="10"/>
          </p:nvPr>
        </p:nvSpPr>
        <p:spPr/>
        <p:txBody>
          <a:bodyPr/>
          <a:lstStyle/>
          <a:p>
            <a:fld id="{602E8E96-11CC-4772-9953-A1AEB054CF53}" type="slidenum">
              <a:rPr lang="en-US" smtClean="0"/>
              <a:t>10</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203604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E8E96-11CC-4772-9953-A1AEB054CF53}" type="slidenum">
              <a:rPr lang="en-US" smtClean="0"/>
              <a:t>11</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8906311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Peter 5:8</a:t>
            </a:r>
            <a:r>
              <a:rPr lang="en-US" dirty="0"/>
              <a:t> – “Be sober-minded; be watchful. Your adversary the devil prowls around like a roaring lion, seeking someone to devour.”</a:t>
            </a:r>
          </a:p>
          <a:p>
            <a:r>
              <a:rPr lang="en-US" b="1" dirty="0"/>
              <a:t>II Corinthians 11:14-15</a:t>
            </a:r>
            <a:r>
              <a:rPr lang="en-US" dirty="0"/>
              <a:t> – “14 And no wonder, for even Satan disguises himself as an angel of light. 15 So it is no surprise if his servants, also, disguise themselves as servants of righteousness. Their end will correspond to their deeds.”</a:t>
            </a:r>
          </a:p>
        </p:txBody>
      </p:sp>
      <p:sp>
        <p:nvSpPr>
          <p:cNvPr id="4" name="Slide Number Placeholder 3"/>
          <p:cNvSpPr>
            <a:spLocks noGrp="1"/>
          </p:cNvSpPr>
          <p:nvPr>
            <p:ph type="sldNum" sz="quarter" idx="10"/>
          </p:nvPr>
        </p:nvSpPr>
        <p:spPr/>
        <p:txBody>
          <a:bodyPr/>
          <a:lstStyle/>
          <a:p>
            <a:fld id="{602E8E96-11CC-4772-9953-A1AEB054CF53}" type="slidenum">
              <a:rPr lang="en-US" smtClean="0"/>
              <a:t>12</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080965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Thessalonians 5:16-18</a:t>
            </a:r>
            <a:r>
              <a:rPr lang="en-US" dirty="0"/>
              <a:t> – “16 Rejoice always, 17 pray without ceasing, 18 give thanks in all circumstances; for this is the will of God in Christ Jesus for you.”</a:t>
            </a:r>
          </a:p>
          <a:p>
            <a:r>
              <a:rPr lang="en-US" b="1" dirty="0"/>
              <a:t>Matthew 6:1, 5-6</a:t>
            </a:r>
            <a:r>
              <a:rPr lang="en-US" dirty="0"/>
              <a:t> – “1 Beware of practicing your righteousness before other people in order to be seen by them, for then you will have no reward from your Father who is in heaven … 5 And when you pray, you must not be like the hypocrites. For they love to stand and pray in the synagogues and at the street corners, that they may be seen by others. Truly, I say to you, they have received their reward. 6 But when you pray, go into your room and shut the door and pray to your Father who is in secret. And your Father who sees in secret will reward you.”</a:t>
            </a:r>
          </a:p>
        </p:txBody>
      </p:sp>
      <p:sp>
        <p:nvSpPr>
          <p:cNvPr id="4" name="Slide Number Placeholder 3"/>
          <p:cNvSpPr>
            <a:spLocks noGrp="1"/>
          </p:cNvSpPr>
          <p:nvPr>
            <p:ph type="sldNum" sz="quarter" idx="10"/>
          </p:nvPr>
        </p:nvSpPr>
        <p:spPr/>
        <p:txBody>
          <a:bodyPr/>
          <a:lstStyle/>
          <a:p>
            <a:fld id="{602E8E96-11CC-4772-9953-A1AEB054CF53}" type="slidenum">
              <a:rPr lang="en-US" smtClean="0"/>
              <a:t>13</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9521564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Acts 12:4-5, 12</a:t>
            </a:r>
            <a:r>
              <a:rPr lang="en-US" dirty="0"/>
              <a:t> – “4 And when he had seized him, he put him in prison, delivering him over to four squads of soldiers to guard him, intending after the Passover to bring him out to the people. 5 So Peter was kept in prison, but earnest prayer for him was made to God by the church … 12 When he realized this, he went to the house of Mary, the mother of John whose other name was Mark, where many were gathered together and were praying.”</a:t>
            </a:r>
          </a:p>
        </p:txBody>
      </p:sp>
      <p:sp>
        <p:nvSpPr>
          <p:cNvPr id="4" name="Slide Number Placeholder 3"/>
          <p:cNvSpPr>
            <a:spLocks noGrp="1"/>
          </p:cNvSpPr>
          <p:nvPr>
            <p:ph type="sldNum" sz="quarter" idx="10"/>
          </p:nvPr>
        </p:nvSpPr>
        <p:spPr/>
        <p:txBody>
          <a:bodyPr/>
          <a:lstStyle/>
          <a:p>
            <a:fld id="{602E8E96-11CC-4772-9953-A1AEB054CF53}" type="slidenum">
              <a:rPr lang="en-US" smtClean="0"/>
              <a:t>14</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1892474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Romans 15:4</a:t>
            </a:r>
            <a:r>
              <a:rPr lang="en-US" dirty="0"/>
              <a:t> – “For whatever was written in former days was written for our instruction, that through endurance and through the encouragement of the Scriptures we might have hope.”</a:t>
            </a:r>
          </a:p>
          <a:p>
            <a:r>
              <a:rPr lang="en-US" b="1" dirty="0"/>
              <a:t>Ephesians 3:4</a:t>
            </a:r>
            <a:r>
              <a:rPr lang="en-US" dirty="0"/>
              <a:t> – “When you read this, you can perceive my insight into the mystery of Christ”</a:t>
            </a:r>
          </a:p>
        </p:txBody>
      </p:sp>
      <p:sp>
        <p:nvSpPr>
          <p:cNvPr id="4" name="Slide Number Placeholder 3"/>
          <p:cNvSpPr>
            <a:spLocks noGrp="1"/>
          </p:cNvSpPr>
          <p:nvPr>
            <p:ph type="sldNum" sz="quarter" idx="10"/>
          </p:nvPr>
        </p:nvSpPr>
        <p:spPr/>
        <p:txBody>
          <a:bodyPr/>
          <a:lstStyle/>
          <a:p>
            <a:fld id="{602E8E96-11CC-4772-9953-A1AEB054CF53}" type="slidenum">
              <a:rPr lang="en-US" smtClean="0"/>
              <a:t>15</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2464714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E8E96-11CC-4772-9953-A1AEB054CF53}" type="slidenum">
              <a:rPr lang="en-US" smtClean="0"/>
              <a:t>16</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7686152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Timothy 4:13</a:t>
            </a:r>
            <a:r>
              <a:rPr lang="en-US" dirty="0"/>
              <a:t> – “Until I come, devote yourself to the public reading of Scripture, to exhortation, to teaching.”</a:t>
            </a:r>
          </a:p>
        </p:txBody>
      </p:sp>
      <p:sp>
        <p:nvSpPr>
          <p:cNvPr id="4" name="Slide Number Placeholder 3"/>
          <p:cNvSpPr>
            <a:spLocks noGrp="1"/>
          </p:cNvSpPr>
          <p:nvPr>
            <p:ph type="sldNum" sz="quarter" idx="10"/>
          </p:nvPr>
        </p:nvSpPr>
        <p:spPr/>
        <p:txBody>
          <a:bodyPr/>
          <a:lstStyle/>
          <a:p>
            <a:fld id="{602E8E96-11CC-4772-9953-A1AEB054CF53}" type="slidenum">
              <a:rPr lang="en-US" smtClean="0"/>
              <a:t>17</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0943139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II Timothy 2:15-16</a:t>
            </a:r>
            <a:r>
              <a:rPr lang="en-US" dirty="0"/>
              <a:t> – “15 Do your best to present yourself to God as one approved, a worker who has no need to be ashamed, rightly handling the word of truth. 16 But avoid irreverent babble, for it will lead people into more and more ungodliness”</a:t>
            </a:r>
          </a:p>
          <a:p>
            <a:r>
              <a:rPr lang="en-US" b="1" dirty="0"/>
              <a:t>II Timothy 2:15-16</a:t>
            </a:r>
            <a:r>
              <a:rPr lang="en-US" dirty="0"/>
              <a:t> – “15 Study to shew thyself approved unto God, a workman that needeth not to be ashamed, rightly dividing the word of truth. 16 But shun profane and vain babblings: for they will increase unto more ungodliness.” (</a:t>
            </a:r>
            <a:r>
              <a:rPr lang="en-US" b="1" dirty="0"/>
              <a:t>KJV</a:t>
            </a:r>
            <a:r>
              <a:rPr lang="en-US" dirty="0"/>
              <a:t>)</a:t>
            </a:r>
          </a:p>
        </p:txBody>
      </p:sp>
      <p:sp>
        <p:nvSpPr>
          <p:cNvPr id="4" name="Slide Number Placeholder 3"/>
          <p:cNvSpPr>
            <a:spLocks noGrp="1"/>
          </p:cNvSpPr>
          <p:nvPr>
            <p:ph type="sldNum" sz="quarter" idx="10"/>
          </p:nvPr>
        </p:nvSpPr>
        <p:spPr/>
        <p:txBody>
          <a:bodyPr/>
          <a:lstStyle/>
          <a:p>
            <a:fld id="{602E8E96-11CC-4772-9953-A1AEB054CF53}" type="slidenum">
              <a:rPr lang="en-US" smtClean="0"/>
              <a:t>18</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2394227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Acts 20:20</a:t>
            </a:r>
            <a:r>
              <a:rPr lang="en-US" dirty="0"/>
              <a:t> – “… how I did not shrink from declaring to you anything that was profitable, and teaching you in public and from house to house”</a:t>
            </a:r>
          </a:p>
          <a:p>
            <a:r>
              <a:rPr lang="en-US" b="1" dirty="0"/>
              <a:t>Acts 17:11</a:t>
            </a:r>
            <a:r>
              <a:rPr lang="en-US" dirty="0"/>
              <a:t> – “Now these Jews were more noble than those in Thessalonica; they received the word with all eagerness, examining the Scriptures daily to see if these things were so.”</a:t>
            </a:r>
          </a:p>
        </p:txBody>
      </p:sp>
      <p:sp>
        <p:nvSpPr>
          <p:cNvPr id="4" name="Slide Number Placeholder 3"/>
          <p:cNvSpPr>
            <a:spLocks noGrp="1"/>
          </p:cNvSpPr>
          <p:nvPr>
            <p:ph type="sldNum" sz="quarter" idx="10"/>
          </p:nvPr>
        </p:nvSpPr>
        <p:spPr/>
        <p:txBody>
          <a:bodyPr/>
          <a:lstStyle/>
          <a:p>
            <a:fld id="{602E8E96-11CC-4772-9953-A1AEB054CF53}" type="slidenum">
              <a:rPr lang="en-US" smtClean="0"/>
              <a:t>19</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911047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Romans 3:3-4</a:t>
            </a:r>
            <a:r>
              <a:rPr lang="en-US" dirty="0"/>
              <a:t> – “3  What if some were unfaithful? Does their faithlessness nullify the faithfulness of God? 4 By no means! Let God be true though every one were a liar, as it is written,  ‘That you may be justified in your words, and prevail when you are judged.’“ </a:t>
            </a:r>
            <a:r>
              <a:rPr lang="en-US" b="1" i="1" dirty="0"/>
              <a:t>(Psalms 51:4)</a:t>
            </a:r>
          </a:p>
        </p:txBody>
      </p:sp>
      <p:sp>
        <p:nvSpPr>
          <p:cNvPr id="4" name="Slide Number Placeholder 3"/>
          <p:cNvSpPr>
            <a:spLocks noGrp="1"/>
          </p:cNvSpPr>
          <p:nvPr>
            <p:ph type="sldNum" sz="quarter" idx="10"/>
          </p:nvPr>
        </p:nvSpPr>
        <p:spPr/>
        <p:txBody>
          <a:bodyPr/>
          <a:lstStyle/>
          <a:p>
            <a:fld id="{602E8E96-11CC-4772-9953-A1AEB054CF53}" type="slidenum">
              <a:rPr lang="en-US" smtClean="0"/>
              <a:t>2</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8900171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Romans 10:8</a:t>
            </a:r>
            <a:r>
              <a:rPr lang="en-US" dirty="0"/>
              <a:t> – “But what does it say? ‘The word is near you, in your mouth and in your heart’ (that is, the word of faith that we proclaim)” </a:t>
            </a:r>
            <a:r>
              <a:rPr lang="en-US" b="1" i="1" dirty="0"/>
              <a:t>(Deuteronomy 30:14)</a:t>
            </a:r>
          </a:p>
        </p:txBody>
      </p:sp>
      <p:sp>
        <p:nvSpPr>
          <p:cNvPr id="4" name="Slide Number Placeholder 3"/>
          <p:cNvSpPr>
            <a:spLocks noGrp="1"/>
          </p:cNvSpPr>
          <p:nvPr>
            <p:ph type="sldNum" sz="quarter" idx="10"/>
          </p:nvPr>
        </p:nvSpPr>
        <p:spPr/>
        <p:txBody>
          <a:bodyPr/>
          <a:lstStyle/>
          <a:p>
            <a:fld id="{602E8E96-11CC-4772-9953-A1AEB054CF53}" type="slidenum">
              <a:rPr lang="en-US" smtClean="0"/>
              <a:t>20</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8722004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Romans 10:11</a:t>
            </a:r>
            <a:r>
              <a:rPr lang="en-US" dirty="0"/>
              <a:t> – “For the Scripture says, ‘Everyone who believes in him will not be put to shame.’"</a:t>
            </a:r>
          </a:p>
        </p:txBody>
      </p:sp>
      <p:sp>
        <p:nvSpPr>
          <p:cNvPr id="4" name="Slide Number Placeholder 3"/>
          <p:cNvSpPr>
            <a:spLocks noGrp="1"/>
          </p:cNvSpPr>
          <p:nvPr>
            <p:ph type="sldNum" sz="quarter" idx="10"/>
          </p:nvPr>
        </p:nvSpPr>
        <p:spPr/>
        <p:txBody>
          <a:bodyPr/>
          <a:lstStyle/>
          <a:p>
            <a:fld id="{602E8E96-11CC-4772-9953-A1AEB054CF53}" type="slidenum">
              <a:rPr lang="en-US" smtClean="0"/>
              <a:t>21</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1290582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Acts 3:19-20</a:t>
            </a:r>
            <a:r>
              <a:rPr lang="en-US" dirty="0"/>
              <a:t> – “19 Repent therefore, and turn again, that your sins may be blotted out. 20 that times of refreshing may come from the presence of the Lord, and that he may send the Christ appointed for you, Jesus”</a:t>
            </a:r>
          </a:p>
        </p:txBody>
      </p:sp>
      <p:sp>
        <p:nvSpPr>
          <p:cNvPr id="4" name="Slide Number Placeholder 3"/>
          <p:cNvSpPr>
            <a:spLocks noGrp="1"/>
          </p:cNvSpPr>
          <p:nvPr>
            <p:ph type="sldNum" sz="quarter" idx="10"/>
          </p:nvPr>
        </p:nvSpPr>
        <p:spPr/>
        <p:txBody>
          <a:bodyPr/>
          <a:lstStyle/>
          <a:p>
            <a:fld id="{602E8E96-11CC-4772-9953-A1AEB054CF53}" type="slidenum">
              <a:rPr lang="en-US" smtClean="0"/>
              <a:t>22</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2592452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John 4:15</a:t>
            </a:r>
            <a:r>
              <a:rPr lang="en-US" dirty="0"/>
              <a:t> – “Whoever confesses that Jesus is the Son of God, God abides in him, and he in God.”</a:t>
            </a:r>
          </a:p>
        </p:txBody>
      </p:sp>
      <p:sp>
        <p:nvSpPr>
          <p:cNvPr id="4" name="Slide Number Placeholder 3"/>
          <p:cNvSpPr>
            <a:spLocks noGrp="1"/>
          </p:cNvSpPr>
          <p:nvPr>
            <p:ph type="sldNum" sz="quarter" idx="10"/>
          </p:nvPr>
        </p:nvSpPr>
        <p:spPr/>
        <p:txBody>
          <a:bodyPr/>
          <a:lstStyle/>
          <a:p>
            <a:fld id="{602E8E96-11CC-4772-9953-A1AEB054CF53}" type="slidenum">
              <a:rPr lang="en-US" smtClean="0"/>
              <a:t>23</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5102261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Acts 2:38</a:t>
            </a:r>
            <a:r>
              <a:rPr lang="en-US" dirty="0"/>
              <a:t> – “And Peter said to them, ‘Repent and be baptized every one of you in the name of Jesus Christ for the forgiveness of your sins, and you will receive the gift of the Holy Spirit.’”</a:t>
            </a:r>
          </a:p>
        </p:txBody>
      </p:sp>
      <p:sp>
        <p:nvSpPr>
          <p:cNvPr id="4" name="Slide Number Placeholder 3"/>
          <p:cNvSpPr>
            <a:spLocks noGrp="1"/>
          </p:cNvSpPr>
          <p:nvPr>
            <p:ph type="sldNum" sz="quarter" idx="10"/>
          </p:nvPr>
        </p:nvSpPr>
        <p:spPr/>
        <p:txBody>
          <a:bodyPr/>
          <a:lstStyle/>
          <a:p>
            <a:fld id="{602E8E96-11CC-4772-9953-A1AEB054CF53}" type="slidenum">
              <a:rPr lang="en-US" smtClean="0"/>
              <a:t>24</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379903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Peter 3:10-12</a:t>
            </a:r>
            <a:r>
              <a:rPr lang="en-US" dirty="0"/>
              <a:t> – “10 For ‘Whoever desires to love life and see good days, let him keep his tongue from evil and his lips from speaking deceit; 11 let him turn away from evil and do good; let him seek peace and pursue it. 12 For the eyes of the Lord are on the righteous, and his ears are open to their prayer. But the face of the Lord is against those who do evil.’“</a:t>
            </a:r>
            <a:r>
              <a:rPr lang="en-US" b="1" i="1" dirty="0"/>
              <a:t>(Psalms 34:12-16)</a:t>
            </a:r>
            <a:endParaRPr lang="en-US" dirty="0"/>
          </a:p>
        </p:txBody>
      </p:sp>
      <p:sp>
        <p:nvSpPr>
          <p:cNvPr id="4" name="Slide Number Placeholder 3"/>
          <p:cNvSpPr>
            <a:spLocks noGrp="1"/>
          </p:cNvSpPr>
          <p:nvPr>
            <p:ph type="sldNum" sz="quarter" idx="10"/>
          </p:nvPr>
        </p:nvSpPr>
        <p:spPr/>
        <p:txBody>
          <a:bodyPr/>
          <a:lstStyle/>
          <a:p>
            <a:fld id="{602E8E96-11CC-4772-9953-A1AEB054CF53}" type="slidenum">
              <a:rPr lang="en-US" smtClean="0"/>
              <a:t>3</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331813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Corinthians 15:33-34</a:t>
            </a:r>
            <a:r>
              <a:rPr lang="en-US" dirty="0"/>
              <a:t> – “33  Do not be deceived: ‘Bad company ruins good morals.’  34  Wake up from your drunken stupor, as is right, and do not go on sinning. For some have no knowledge of God. I say this to your shame.”</a:t>
            </a:r>
          </a:p>
        </p:txBody>
      </p:sp>
      <p:sp>
        <p:nvSpPr>
          <p:cNvPr id="4" name="Slide Number Placeholder 3"/>
          <p:cNvSpPr>
            <a:spLocks noGrp="1"/>
          </p:cNvSpPr>
          <p:nvPr>
            <p:ph type="sldNum" sz="quarter" idx="10"/>
          </p:nvPr>
        </p:nvSpPr>
        <p:spPr/>
        <p:txBody>
          <a:bodyPr/>
          <a:lstStyle/>
          <a:p>
            <a:fld id="{602E8E96-11CC-4772-9953-A1AEB054CF53}" type="slidenum">
              <a:rPr lang="en-US" smtClean="0"/>
              <a:t>4</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513568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E8E96-11CC-4772-9953-A1AEB054CF53}" type="slidenum">
              <a:rPr lang="en-US" smtClean="0"/>
              <a:t>5</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734719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Peter 3:1-4, 7 </a:t>
            </a:r>
            <a:r>
              <a:rPr lang="en-US" dirty="0"/>
              <a:t>– “3 Likewise, wives, be subject to your own husbands, so that even if some do not obey the word, they may be won without a word by the conduct of their wives – 2 when they see your respectful and pure conduct. 3  Do not let your adorning be external – the braiding of hair, the wearing of gold, or the putting on of clothing – 4 but let your adorning be the hidden person of the heart with the imperishable beauty of a gentle and quiet spirit, which in God’s sight is very precious … 7 Likewise, husbands, live with your wives in an understanding way, showing honor to the woman as the weaker vessel, since they are heirs with you of the grace of life, so that your prayers may not be hindered.”</a:t>
            </a:r>
          </a:p>
        </p:txBody>
      </p:sp>
      <p:sp>
        <p:nvSpPr>
          <p:cNvPr id="4" name="Slide Number Placeholder 3"/>
          <p:cNvSpPr>
            <a:spLocks noGrp="1"/>
          </p:cNvSpPr>
          <p:nvPr>
            <p:ph type="sldNum" sz="quarter" idx="10"/>
          </p:nvPr>
        </p:nvSpPr>
        <p:spPr/>
        <p:txBody>
          <a:bodyPr/>
          <a:lstStyle/>
          <a:p>
            <a:fld id="{602E8E96-11CC-4772-9953-A1AEB054CF53}" type="slidenum">
              <a:rPr lang="en-US" smtClean="0"/>
              <a:t>6</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136470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Ephesians 4:29</a:t>
            </a:r>
            <a:r>
              <a:rPr lang="en-US" dirty="0"/>
              <a:t> – “Let no corrupting talk come out of your mouths, but only such as is good for building up, as fits the occasion, that it may give grace to those who hear.”</a:t>
            </a:r>
          </a:p>
          <a:p>
            <a:r>
              <a:rPr lang="en-US" b="1" dirty="0"/>
              <a:t>Mark 7:18b-23</a:t>
            </a:r>
            <a:r>
              <a:rPr lang="en-US" dirty="0"/>
              <a:t> – “… Do you not see that whatever goes into a person from outside cannot defile him, 19 since it enters not his heart but his stomach, and is expelled?" ( Thus he declared all foods clean.) 20 And he said, "What comes out of a person is what defiles him. 21 For from within, out of the heart of man, come evil thoughts, sexual immorality, theft, murder, adultery, 22 coveting, wickedness, deceit, sensuality, envy, slander, pride, foolishness. 23  All these evil things come from within, and they defile a person.”</a:t>
            </a:r>
          </a:p>
          <a:p>
            <a:r>
              <a:rPr lang="en-US" b="1" dirty="0"/>
              <a:t>Matthew 12:36-37</a:t>
            </a:r>
            <a:r>
              <a:rPr lang="en-US" dirty="0"/>
              <a:t> – “36 I tell you, on the day of judgment people will give account for every careless word they speak, 37 for by your words you will be justified, and by your words you will be condemned.”</a:t>
            </a:r>
          </a:p>
        </p:txBody>
      </p:sp>
      <p:sp>
        <p:nvSpPr>
          <p:cNvPr id="4" name="Slide Number Placeholder 3"/>
          <p:cNvSpPr>
            <a:spLocks noGrp="1"/>
          </p:cNvSpPr>
          <p:nvPr>
            <p:ph type="sldNum" sz="quarter" idx="10"/>
          </p:nvPr>
        </p:nvSpPr>
        <p:spPr/>
        <p:txBody>
          <a:bodyPr/>
          <a:lstStyle/>
          <a:p>
            <a:fld id="{602E8E96-11CC-4772-9953-A1AEB054CF53}" type="slidenum">
              <a:rPr lang="en-US" smtClean="0"/>
              <a:t>7</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154398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Matthew 5:27-30</a:t>
            </a:r>
            <a:r>
              <a:rPr lang="en-US" dirty="0"/>
              <a:t> – “27 You have heard that it was said, 'You shall not commit adultery.'  28 But I say to you that everyone who looks at a woman with lustful intent has already committed adultery with her in his heart. 29  If your right eye causes you to sin, tear it out and throw it away. For it is better that you lose one of your members than that your whole body be thrown into hell. 30  And if your right hand causes you to sin, cut it off and throw it away. For it is better that you lose one of your members than that your whole body go into hell.”</a:t>
            </a:r>
          </a:p>
        </p:txBody>
      </p:sp>
      <p:sp>
        <p:nvSpPr>
          <p:cNvPr id="4" name="Slide Number Placeholder 3"/>
          <p:cNvSpPr>
            <a:spLocks noGrp="1"/>
          </p:cNvSpPr>
          <p:nvPr>
            <p:ph type="sldNum" sz="quarter" idx="10"/>
          </p:nvPr>
        </p:nvSpPr>
        <p:spPr/>
        <p:txBody>
          <a:bodyPr/>
          <a:lstStyle/>
          <a:p>
            <a:fld id="{602E8E96-11CC-4772-9953-A1AEB054CF53}" type="slidenum">
              <a:rPr lang="en-US" smtClean="0"/>
              <a:t>8</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66616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Timothy 4:1-2</a:t>
            </a:r>
            <a:r>
              <a:rPr lang="en-US" dirty="0"/>
              <a:t> – “1 Now the Spirit expressly says that in later times some will depart from the faith by devoting themselves to deceitful spirits and teachings of demons, 2 through the insincerity of liars whose consciences are seared”</a:t>
            </a:r>
          </a:p>
        </p:txBody>
      </p:sp>
      <p:sp>
        <p:nvSpPr>
          <p:cNvPr id="4" name="Slide Number Placeholder 3"/>
          <p:cNvSpPr>
            <a:spLocks noGrp="1"/>
          </p:cNvSpPr>
          <p:nvPr>
            <p:ph type="sldNum" sz="quarter" idx="10"/>
          </p:nvPr>
        </p:nvSpPr>
        <p:spPr/>
        <p:txBody>
          <a:bodyPr/>
          <a:lstStyle/>
          <a:p>
            <a:fld id="{602E8E96-11CC-4772-9953-A1AEB054CF53}" type="slidenum">
              <a:rPr lang="en-US" smtClean="0"/>
              <a:t>9</a:t>
            </a:fld>
            <a:endParaRPr lang="en-US"/>
          </a:p>
        </p:txBody>
      </p:sp>
      <p:sp>
        <p:nvSpPr>
          <p:cNvPr id="5" name="Date Placeholder 4"/>
          <p:cNvSpPr>
            <a:spLocks noGrp="1"/>
          </p:cNvSpPr>
          <p:nvPr>
            <p:ph type="dt" idx="11"/>
          </p:nvPr>
        </p:nvSpPr>
        <p:spPr/>
        <p:txBody>
          <a:bodyPr/>
          <a:lstStyle/>
          <a:p>
            <a:r>
              <a:rPr lang="en-US"/>
              <a:t>6/4/2023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592706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6" name="Date Placeholder 29"/>
          <p:cNvSpPr>
            <a:spLocks noGrp="1"/>
          </p:cNvSpPr>
          <p:nvPr>
            <p:ph type="dt" sz="half" idx="10"/>
          </p:nvPr>
        </p:nvSpPr>
        <p:spPr/>
        <p:txBody>
          <a:bodyPr/>
          <a:lstStyle>
            <a:lvl1pPr>
              <a:defRPr/>
            </a:lvl1pPr>
          </a:lstStyle>
          <a:p>
            <a:pPr>
              <a:defRPr/>
            </a:pPr>
            <a:fld id="{486F80B2-E15D-457C-A06B-69AA46E7F9FD}" type="datetimeFigureOut">
              <a:rPr lang="en-US"/>
              <a:pPr>
                <a:defRPr/>
              </a:pPr>
              <a:t>6/4/2023</a:t>
            </a:fld>
            <a:endParaRPr lang="en-US"/>
          </a:p>
        </p:txBody>
      </p:sp>
      <p:sp>
        <p:nvSpPr>
          <p:cNvPr id="7" name="Footer Placeholder 18"/>
          <p:cNvSpPr>
            <a:spLocks noGrp="1"/>
          </p:cNvSpPr>
          <p:nvPr>
            <p:ph type="ftr" sz="quarter" idx="11"/>
          </p:nvPr>
        </p:nvSpPr>
        <p:spPr/>
        <p:txBody>
          <a:bodyPr/>
          <a:lstStyle>
            <a:lvl1pPr>
              <a:defRPr/>
            </a:lvl1pPr>
          </a:lstStyle>
          <a:p>
            <a:pPr>
              <a:defRPr/>
            </a:pPr>
            <a:endParaRPr lang="en-US"/>
          </a:p>
        </p:txBody>
      </p:sp>
      <p:sp>
        <p:nvSpPr>
          <p:cNvPr id="8" name="Slide Number Placeholder 26"/>
          <p:cNvSpPr>
            <a:spLocks noGrp="1"/>
          </p:cNvSpPr>
          <p:nvPr>
            <p:ph type="sldNum" sz="quarter" idx="12"/>
          </p:nvPr>
        </p:nvSpPr>
        <p:spPr/>
        <p:txBody>
          <a:bodyPr/>
          <a:lstStyle>
            <a:lvl1pPr>
              <a:defRPr/>
            </a:lvl1pPr>
          </a:lstStyle>
          <a:p>
            <a:pPr>
              <a:defRPr/>
            </a:pPr>
            <a:fld id="{05D0C177-8769-43B2-97B1-489262DCABA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3A73AC4-E730-4060-8DEE-02BBC5DE6C44}" type="datetimeFigureOut">
              <a:rPr lang="en-US"/>
              <a:pPr>
                <a:defRPr/>
              </a:pPr>
              <a:t>6/4/2023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C7B4AE1-9D40-4F04-928E-2B7417A1A7A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F5629FB9-2475-4524-8BD6-CEF8C1F36867}" type="datetimeFigureOut">
              <a:rPr lang="en-US"/>
              <a:pPr>
                <a:defRPr/>
              </a:pPr>
              <a:t>6/4/2023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AA4B453-8BA8-4032-9A49-8EB9DAB19F4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1F55795-D1D0-4AAB-9925-957248475320}" type="datetimeFigureOut">
              <a:rPr lang="en-US"/>
              <a:pPr>
                <a:defRPr/>
              </a:pPr>
              <a:t>6/4/2023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D25612A-EA1A-4A11-B587-C3642462941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fld id="{A8ADCA04-194E-46CF-965E-8BB90A92AA10}" type="datetimeFigureOut">
              <a:rPr lang="en-US"/>
              <a:pPr>
                <a:defRPr/>
              </a:pPr>
              <a:t>6/4/2023</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D561BC94-CE4B-421F-9FC5-42337405695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7F34F0DE-2EF2-4919-AC68-E2D20B6D7215}" type="datetimeFigureOut">
              <a:rPr lang="en-US"/>
              <a:pPr>
                <a:defRPr/>
              </a:pPr>
              <a:t>6/4/2023</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1788FB30-1FAC-47FD-8818-9E8B8A91D4C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fld id="{B26305CE-7F41-4A8F-A440-1073963ED9CA}" type="datetimeFigureOut">
              <a:rPr lang="en-US"/>
              <a:pPr>
                <a:defRPr/>
              </a:pPr>
              <a:t>6/4/2023</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57A81E95-7D77-499A-956A-7CB484A6142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FD9FCD7C-92C3-4900-924C-FE7498252BC1}" type="datetimeFigureOut">
              <a:rPr lang="en-US"/>
              <a:pPr>
                <a:defRPr/>
              </a:pPr>
              <a:t>6/4/2023</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F55F6360-C67A-4BE1-BC3C-8FE120FBA53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A40D319E-6842-40D9-959A-7739A070A97B}" type="datetimeFigureOut">
              <a:rPr lang="en-US"/>
              <a:pPr>
                <a:defRPr/>
              </a:pPr>
              <a:t>6/4/2023</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A16E6FD-DEEC-4885-9A72-1F983FF0930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4343CB2E-BC82-4217-8551-6EB117E1A4A9}" type="datetimeFigureOut">
              <a:rPr lang="en-US"/>
              <a:pPr>
                <a:defRPr/>
              </a:pPr>
              <a:t>6/4/2023</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00F9CFCE-4F54-488C-B503-FCDB7938777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2503E540-7B60-4143-8D22-AF8A64C619D9}" type="datetimeFigureOut">
              <a:rPr lang="en-US"/>
              <a:pPr>
                <a:defRPr/>
              </a:pPr>
              <a:t>6/4/2023</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5963EBE4-A11C-4271-87C3-935BA99F25D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2BE52D27-0033-490F-9DE0-D1DBD0AE7B29}" type="datetimeFigureOut">
              <a:rPr lang="en-US"/>
              <a:pPr>
                <a:defRPr/>
              </a:pPr>
              <a:t>6/4/2023</a:t>
            </a:fld>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D4384593-7A10-4624-9312-A7655B33241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95" r:id="rId1"/>
    <p:sldLayoutId id="2147483689" r:id="rId2"/>
    <p:sldLayoutId id="2147483696" r:id="rId3"/>
    <p:sldLayoutId id="2147483690" r:id="rId4"/>
    <p:sldLayoutId id="2147483697" r:id="rId5"/>
    <p:sldLayoutId id="2147483691" r:id="rId6"/>
    <p:sldLayoutId id="2147483692" r:id="rId7"/>
    <p:sldLayoutId id="2147483698" r:id="rId8"/>
    <p:sldLayoutId id="2147483699" r:id="rId9"/>
    <p:sldLayoutId id="2147483693" r:id="rId10"/>
    <p:sldLayoutId id="2147483694" r:id="rId11"/>
  </p:sldLayoutIdLst>
  <p:txStyles>
    <p:titleStyle>
      <a:lvl1pPr algn="l" rtl="0" fontAlgn="base">
        <a:spcBef>
          <a:spcPct val="0"/>
        </a:spcBef>
        <a:spcAft>
          <a:spcPct val="0"/>
        </a:spcAft>
        <a:defRPr sz="4600" kern="1200">
          <a:solidFill>
            <a:schemeClr val="tx1"/>
          </a:solidFill>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pitchFamily="34" charset="0"/>
        <a:buChar char="○"/>
        <a:defRPr sz="2400" kern="1200">
          <a:solidFill>
            <a:schemeClr val="tx1"/>
          </a:solidFill>
          <a:latin typeface="+mn-lt"/>
          <a:ea typeface="+mn-ea"/>
          <a:cs typeface="+mn-cs"/>
        </a:defRPr>
      </a:lvl3pPr>
      <a:lvl4pPr marL="1279525" indent="-236538" algn="l" rtl="0" fontAlgn="base">
        <a:spcBef>
          <a:spcPct val="20000"/>
        </a:spcBef>
        <a:spcAft>
          <a:spcPct val="0"/>
        </a:spcAft>
        <a:buClr>
          <a:srgbClr val="D2DA7A"/>
        </a:buClr>
        <a:buSzPct val="90000"/>
        <a:buFont typeface="Wingdings 2" pitchFamily="18" charset="2"/>
        <a:buChar char=""/>
        <a:defRPr sz="2000" kern="1200">
          <a:solidFill>
            <a:schemeClr val="tx1"/>
          </a:solidFill>
          <a:latin typeface="+mn-lt"/>
          <a:ea typeface="+mn-ea"/>
          <a:cs typeface="+mn-cs"/>
        </a:defRPr>
      </a:lvl4pPr>
      <a:lvl5pPr marL="1489075" indent="-182563" algn="l" rtl="0" fontAlgn="base">
        <a:spcBef>
          <a:spcPct val="20000"/>
        </a:spcBef>
        <a:spcAft>
          <a:spcPct val="0"/>
        </a:spcAft>
        <a:buClr>
          <a:srgbClr val="FADA7A"/>
        </a:buClr>
        <a:buSzPct val="100000"/>
        <a:buFont typeface="Arial" pitchFamily="34"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124200"/>
            <a:ext cx="3838136" cy="853440"/>
          </a:xfrm>
        </p:spPr>
        <p:txBody>
          <a:bodyPr>
            <a:noAutofit/>
          </a:bodyPr>
          <a:lstStyle/>
          <a:p>
            <a:pPr algn="ctr" fontAlgn="auto">
              <a:spcAft>
                <a:spcPts val="0"/>
              </a:spcAft>
              <a:defRPr/>
            </a:pPr>
            <a:r>
              <a:rPr dirty="0">
                <a:solidFill>
                  <a:schemeClr val="tx1"/>
                </a:solidFill>
              </a:rPr>
              <a:t>I Peter 3:8-18</a:t>
            </a:r>
          </a:p>
        </p:txBody>
      </p:sp>
      <p:sp>
        <p:nvSpPr>
          <p:cNvPr id="4" name="Title 1"/>
          <p:cNvSpPr txBox="1">
            <a:spLocks/>
          </p:cNvSpPr>
          <p:nvPr/>
        </p:nvSpPr>
        <p:spPr bwMode="auto">
          <a:xfrm>
            <a:off x="228600" y="1600200"/>
            <a:ext cx="6876472" cy="13716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Practical solutions to spiritual weakness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129570"/>
            <a:ext cx="8001000" cy="156966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sp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Turn away from corrupting environments</a:t>
            </a:r>
          </a:p>
        </p:txBody>
      </p:sp>
      <p:sp>
        <p:nvSpPr>
          <p:cNvPr id="6" name="TextBox 5"/>
          <p:cNvSpPr txBox="1"/>
          <p:nvPr/>
        </p:nvSpPr>
        <p:spPr>
          <a:xfrm>
            <a:off x="457200" y="1828800"/>
            <a:ext cx="7620000" cy="4401205"/>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Consider our employment, the places we go, etc.</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I Thessalonians 5:22</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Abstain from every form of evil</a:t>
            </a:r>
            <a:r>
              <a:rPr lang="en-US" sz="4000" dirty="0">
                <a:effectLst>
                  <a:outerShdw blurRad="38100" dist="38100" dir="2700000" algn="tl">
                    <a:srgbClr val="000000">
                      <a:alpha val="43137"/>
                    </a:srgbClr>
                  </a:outerShdw>
                </a:effectLst>
                <a:latin typeface="+mj-lt"/>
              </a:rPr>
              <a:t>”</a:t>
            </a:r>
          </a:p>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Consider the people we surround ourselves with</a:t>
            </a:r>
          </a:p>
        </p:txBody>
      </p:sp>
    </p:spTree>
    <p:extLst>
      <p:ext uri="{BB962C8B-B14F-4D97-AF65-F5344CB8AC3E}">
        <p14:creationId xmlns:p14="http://schemas.microsoft.com/office/powerpoint/2010/main" val="4102125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47919" y="228600"/>
            <a:ext cx="9067800" cy="830997"/>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sp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Consider the children’s song</a:t>
            </a:r>
          </a:p>
        </p:txBody>
      </p:sp>
      <p:sp>
        <p:nvSpPr>
          <p:cNvPr id="6" name="TextBox 5"/>
          <p:cNvSpPr txBox="1"/>
          <p:nvPr/>
        </p:nvSpPr>
        <p:spPr>
          <a:xfrm>
            <a:off x="457200" y="1188720"/>
            <a:ext cx="7620000" cy="2554545"/>
          </a:xfrm>
          <a:prstGeom prst="rect">
            <a:avLst/>
          </a:prstGeom>
          <a:noFill/>
        </p:spPr>
        <p:txBody>
          <a:bodyPr wrap="square" rtlCol="0">
            <a:spAutoFit/>
          </a:bodyPr>
          <a:lstStyle/>
          <a:p>
            <a:pPr marL="285750" indent="-285750">
              <a:buFont typeface="Arial" pitchFamily="34" charset="0"/>
              <a:buChar char="•"/>
            </a:pP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Oh, Be Careful</a:t>
            </a:r>
            <a:r>
              <a:rPr lang="en-US" sz="4000" dirty="0">
                <a:effectLst>
                  <a:outerShdw blurRad="38100" dist="38100" dir="2700000" algn="tl">
                    <a:srgbClr val="000000">
                      <a:alpha val="43137"/>
                    </a:srgbClr>
                  </a:outerShdw>
                </a:effectLst>
                <a:latin typeface="+mj-lt"/>
              </a:rPr>
              <a:t>”</a:t>
            </a:r>
          </a:p>
          <a:p>
            <a:pPr marL="742950" lvl="1" indent="-285750">
              <a:buFont typeface="Arial" pitchFamily="34" charset="0"/>
              <a:buChar char="•"/>
            </a:pPr>
            <a:r>
              <a:rPr lang="en-US" sz="4000" i="1" dirty="0">
                <a:effectLst>
                  <a:outerShdw blurRad="38100" dist="38100" dir="2700000" algn="tl">
                    <a:srgbClr val="000000">
                      <a:alpha val="43137"/>
                    </a:srgbClr>
                  </a:outerShdw>
                </a:effectLst>
                <a:latin typeface="+mj-lt"/>
              </a:rPr>
              <a:t>“</a:t>
            </a:r>
            <a:r>
              <a:rPr lang="en-US" sz="4000" b="1" i="1" dirty="0">
                <a:effectLst>
                  <a:outerShdw blurRad="38100" dist="38100" dir="2700000" algn="tl">
                    <a:srgbClr val="000000">
                      <a:alpha val="43137"/>
                    </a:srgbClr>
                  </a:outerShdw>
                </a:effectLst>
                <a:latin typeface="+mj-lt"/>
              </a:rPr>
              <a:t>Oh, be careful little hands what you do, Oh, be careful little feet where you go</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2479100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6096000" cy="6858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Consider the enemy</a:t>
            </a:r>
          </a:p>
        </p:txBody>
      </p:sp>
      <p:sp>
        <p:nvSpPr>
          <p:cNvPr id="6" name="TextBox 5"/>
          <p:cNvSpPr txBox="1"/>
          <p:nvPr/>
        </p:nvSpPr>
        <p:spPr>
          <a:xfrm>
            <a:off x="457200" y="1188720"/>
            <a:ext cx="7620000" cy="3170099"/>
          </a:xfrm>
          <a:prstGeom prst="rect">
            <a:avLst/>
          </a:prstGeom>
          <a:noFill/>
        </p:spPr>
        <p:txBody>
          <a:bodyPr wrap="square" rtlCol="0">
            <a:spAutoFit/>
          </a:bodyPr>
          <a:lstStyle/>
          <a:p>
            <a:pPr marL="285750" indent="-285750">
              <a:buFont typeface="Arial" pitchFamily="34" charset="0"/>
              <a:buChar char="•"/>
            </a:pPr>
            <a:r>
              <a:rPr lang="en-US" sz="4000" b="1" i="1" dirty="0">
                <a:effectLst>
                  <a:outerShdw blurRad="38100" dist="38100" dir="2700000" algn="tl">
                    <a:srgbClr val="000000">
                      <a:alpha val="43137"/>
                    </a:srgbClr>
                  </a:outerShdw>
                </a:effectLst>
                <a:latin typeface="+mj-lt"/>
              </a:rPr>
              <a:t>I Peter 5:8</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seeking someone to devour</a:t>
            </a:r>
            <a:r>
              <a:rPr lang="en-US" sz="4000" dirty="0">
                <a:effectLst>
                  <a:outerShdw blurRad="38100" dist="38100" dir="2700000" algn="tl">
                    <a:srgbClr val="000000">
                      <a:alpha val="43137"/>
                    </a:srgbClr>
                  </a:outerShdw>
                </a:effectLst>
                <a:latin typeface="+mj-lt"/>
              </a:rPr>
              <a:t>”</a:t>
            </a:r>
          </a:p>
          <a:p>
            <a:pPr marL="285750" indent="-285750">
              <a:buFont typeface="Arial" pitchFamily="34" charset="0"/>
              <a:buChar char="•"/>
            </a:pPr>
            <a:r>
              <a:rPr lang="en-US" sz="4000" b="1" i="1" dirty="0">
                <a:effectLst>
                  <a:outerShdw blurRad="38100" dist="38100" dir="2700000" algn="tl">
                    <a:srgbClr val="000000">
                      <a:alpha val="43137"/>
                    </a:srgbClr>
                  </a:outerShdw>
                </a:effectLst>
                <a:latin typeface="+mj-lt"/>
              </a:rPr>
              <a:t>II Corinthians 11:14-15</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Their end will correspond to their deeds</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3191499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8001000" cy="762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Take up edifying practices</a:t>
            </a:r>
          </a:p>
        </p:txBody>
      </p:sp>
      <p:sp>
        <p:nvSpPr>
          <p:cNvPr id="6" name="TextBox 5"/>
          <p:cNvSpPr txBox="1"/>
          <p:nvPr/>
        </p:nvSpPr>
        <p:spPr>
          <a:xfrm>
            <a:off x="457200" y="1188720"/>
            <a:ext cx="7620000" cy="3785652"/>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Prayer</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I Thessalonians 5:16-18</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“p</a:t>
            </a:r>
            <a:r>
              <a:rPr lang="en-US" sz="4000" b="1" dirty="0">
                <a:effectLst>
                  <a:outerShdw blurRad="38100" dist="38100" dir="2700000" algn="tl">
                    <a:srgbClr val="000000">
                      <a:alpha val="43137"/>
                    </a:srgbClr>
                  </a:outerShdw>
                </a:effectLst>
                <a:latin typeface="+mj-lt"/>
              </a:rPr>
              <a:t>ray without ceasing</a:t>
            </a:r>
            <a:r>
              <a:rPr lang="en-US" sz="4000" dirty="0">
                <a:effectLst>
                  <a:outerShdw blurRad="38100" dist="38100" dir="2700000" algn="tl">
                    <a:srgbClr val="000000">
                      <a:alpha val="43137"/>
                    </a:srgbClr>
                  </a:outerShdw>
                </a:effectLst>
                <a:latin typeface="+mj-lt"/>
              </a:rPr>
              <a:t>”</a:t>
            </a:r>
          </a:p>
          <a:p>
            <a:pPr marL="742950" lvl="1" indent="-285750">
              <a:buFont typeface="Arial" pitchFamily="34" charset="0"/>
              <a:buChar char="•"/>
            </a:pPr>
            <a:r>
              <a:rPr lang="en-US" sz="4000" b="1" dirty="0">
                <a:effectLst>
                  <a:outerShdw blurRad="38100" dist="38100" dir="2700000" algn="tl">
                    <a:srgbClr val="000000">
                      <a:alpha val="43137"/>
                    </a:srgbClr>
                  </a:outerShdw>
                </a:effectLst>
                <a:latin typeface="+mj-lt"/>
              </a:rPr>
              <a:t>Private</a:t>
            </a:r>
          </a:p>
          <a:p>
            <a:pPr marL="1200150" lvl="2" indent="-285750">
              <a:buFont typeface="Arial" pitchFamily="34" charset="0"/>
              <a:buChar char="•"/>
            </a:pPr>
            <a:r>
              <a:rPr lang="en-US" sz="4000" b="1" i="1" dirty="0">
                <a:effectLst>
                  <a:outerShdw blurRad="38100" dist="38100" dir="2700000" algn="tl">
                    <a:srgbClr val="000000">
                      <a:alpha val="43137"/>
                    </a:srgbClr>
                  </a:outerShdw>
                </a:effectLst>
                <a:latin typeface="+mj-lt"/>
              </a:rPr>
              <a:t>Matthew 6:1, 5-6</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pray to your Father who is in secret</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1628735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8001000" cy="762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Take up edifying practices</a:t>
            </a:r>
          </a:p>
        </p:txBody>
      </p:sp>
      <p:sp>
        <p:nvSpPr>
          <p:cNvPr id="6" name="TextBox 5"/>
          <p:cNvSpPr txBox="1"/>
          <p:nvPr/>
        </p:nvSpPr>
        <p:spPr>
          <a:xfrm>
            <a:off x="457200" y="1188720"/>
            <a:ext cx="7620000" cy="4401205"/>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Prayer</a:t>
            </a:r>
          </a:p>
          <a:p>
            <a:pPr marL="742950" lvl="1" indent="-285750">
              <a:buFont typeface="Arial" pitchFamily="34" charset="0"/>
              <a:buChar char="•"/>
            </a:pP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Pray without ceasing</a:t>
            </a:r>
            <a:r>
              <a:rPr lang="en-US" sz="4000" dirty="0">
                <a:effectLst>
                  <a:outerShdw blurRad="38100" dist="38100" dir="2700000" algn="tl">
                    <a:srgbClr val="000000">
                      <a:alpha val="43137"/>
                    </a:srgbClr>
                  </a:outerShdw>
                </a:effectLst>
                <a:latin typeface="+mj-lt"/>
              </a:rPr>
              <a:t>”</a:t>
            </a:r>
          </a:p>
          <a:p>
            <a:pPr marL="742950" lvl="1" indent="-285750">
              <a:buFont typeface="Arial" pitchFamily="34" charset="0"/>
              <a:buChar char="•"/>
            </a:pPr>
            <a:r>
              <a:rPr lang="en-US" sz="4000" b="1" dirty="0">
                <a:effectLst>
                  <a:outerShdw blurRad="38100" dist="38100" dir="2700000" algn="tl">
                    <a:srgbClr val="000000">
                      <a:alpha val="43137"/>
                    </a:srgbClr>
                  </a:outerShdw>
                </a:effectLst>
                <a:latin typeface="+mj-lt"/>
              </a:rPr>
              <a:t>Public</a:t>
            </a:r>
          </a:p>
          <a:p>
            <a:pPr marL="1200150" lvl="2" indent="-285750">
              <a:buFont typeface="Arial" pitchFamily="34" charset="0"/>
              <a:buChar char="•"/>
            </a:pPr>
            <a:r>
              <a:rPr lang="en-US" sz="4000" b="1" i="1" dirty="0">
                <a:effectLst>
                  <a:outerShdw blurRad="38100" dist="38100" dir="2700000" algn="tl">
                    <a:srgbClr val="000000">
                      <a:alpha val="43137"/>
                    </a:srgbClr>
                  </a:outerShdw>
                </a:effectLst>
                <a:latin typeface="+mj-lt"/>
              </a:rPr>
              <a:t>Acts 12:4-5, 12</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earnest prayer for him was made to God by the church</a:t>
            </a:r>
            <a:r>
              <a:rPr lang="en-US" sz="4000" dirty="0">
                <a:effectLst>
                  <a:outerShdw blurRad="38100" dist="38100" dir="2700000" algn="tl">
                    <a:srgbClr val="000000">
                      <a:alpha val="43137"/>
                    </a:srgbClr>
                  </a:outerShdw>
                </a:effectLst>
                <a:latin typeface="+mj-lt"/>
              </a:rPr>
              <a:t> … </a:t>
            </a:r>
            <a:r>
              <a:rPr lang="en-US" sz="4000" b="1" dirty="0">
                <a:effectLst>
                  <a:outerShdw blurRad="38100" dist="38100" dir="2700000" algn="tl">
                    <a:srgbClr val="000000">
                      <a:alpha val="43137"/>
                    </a:srgbClr>
                  </a:outerShdw>
                </a:effectLst>
                <a:latin typeface="+mj-lt"/>
              </a:rPr>
              <a:t>many</a:t>
            </a:r>
            <a:r>
              <a:rPr lang="en-US" sz="4000" dirty="0">
                <a:effectLst>
                  <a:outerShdw blurRad="38100" dist="38100" dir="2700000" algn="tl">
                    <a:srgbClr val="000000">
                      <a:alpha val="43137"/>
                    </a:srgbClr>
                  </a:outerShdw>
                </a:effectLst>
                <a:latin typeface="+mj-lt"/>
              </a:rPr>
              <a:t> … </a:t>
            </a:r>
            <a:r>
              <a:rPr lang="en-US" sz="4000" b="1" dirty="0">
                <a:effectLst>
                  <a:outerShdw blurRad="38100" dist="38100" dir="2700000" algn="tl">
                    <a:srgbClr val="000000">
                      <a:alpha val="43137"/>
                    </a:srgbClr>
                  </a:outerShdw>
                </a:effectLst>
                <a:latin typeface="+mj-lt"/>
              </a:rPr>
              <a:t>were praying</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1383315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8001000" cy="762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Take up edifying practices</a:t>
            </a:r>
          </a:p>
        </p:txBody>
      </p:sp>
      <p:sp>
        <p:nvSpPr>
          <p:cNvPr id="6" name="TextBox 5"/>
          <p:cNvSpPr txBox="1"/>
          <p:nvPr/>
        </p:nvSpPr>
        <p:spPr>
          <a:xfrm>
            <a:off x="457200" y="1188720"/>
            <a:ext cx="7924800" cy="3170099"/>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Reading</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Romans 15:4</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written for our instruction</a:t>
            </a:r>
            <a:r>
              <a:rPr lang="en-US" sz="4000" dirty="0">
                <a:effectLst>
                  <a:outerShdw blurRad="38100" dist="38100" dir="2700000" algn="tl">
                    <a:srgbClr val="000000">
                      <a:alpha val="43137"/>
                    </a:srgbClr>
                  </a:outerShdw>
                </a:effectLst>
                <a:latin typeface="+mj-lt"/>
              </a:rPr>
              <a:t>”</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Ephesians 3:4</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When you read this, you can perceive …</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1182773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8001000" cy="762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Take up edifying practices</a:t>
            </a:r>
          </a:p>
        </p:txBody>
      </p:sp>
      <p:sp>
        <p:nvSpPr>
          <p:cNvPr id="6" name="TextBox 5"/>
          <p:cNvSpPr txBox="1"/>
          <p:nvPr/>
        </p:nvSpPr>
        <p:spPr>
          <a:xfrm>
            <a:off x="457200" y="1188720"/>
            <a:ext cx="8534400" cy="5632311"/>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Reading</a:t>
            </a:r>
          </a:p>
          <a:p>
            <a:pPr marL="742950" lvl="1" indent="-285750">
              <a:buFont typeface="Arial" pitchFamily="34" charset="0"/>
              <a:buChar char="•"/>
            </a:pPr>
            <a:r>
              <a:rPr lang="en-US" sz="4000" b="1" dirty="0">
                <a:effectLst>
                  <a:outerShdw blurRad="38100" dist="38100" dir="2700000" algn="tl">
                    <a:srgbClr val="000000">
                      <a:alpha val="43137"/>
                    </a:srgbClr>
                  </a:outerShdw>
                </a:effectLst>
                <a:latin typeface="+mj-lt"/>
              </a:rPr>
              <a:t>Private</a:t>
            </a:r>
          </a:p>
          <a:p>
            <a:pPr marL="1200150" lvl="2" indent="-285750">
              <a:buFont typeface="Arial" pitchFamily="34" charset="0"/>
              <a:buChar char="•"/>
            </a:pPr>
            <a:r>
              <a:rPr lang="en-US" sz="4000" b="1" dirty="0">
                <a:effectLst>
                  <a:outerShdw blurRad="38100" dist="38100" dir="2700000" algn="tl">
                    <a:srgbClr val="000000">
                      <a:alpha val="43137"/>
                    </a:srgbClr>
                  </a:outerShdw>
                </a:effectLst>
                <a:latin typeface="+mj-lt"/>
              </a:rPr>
              <a:t>1,189 chapters in the Bible</a:t>
            </a:r>
          </a:p>
          <a:p>
            <a:pPr marL="1200150" lvl="2" indent="-285750">
              <a:buFont typeface="Arial" pitchFamily="34" charset="0"/>
              <a:buChar char="•"/>
            </a:pPr>
            <a:r>
              <a:rPr lang="en-US" sz="4000" b="1" dirty="0">
                <a:effectLst>
                  <a:outerShdw blurRad="38100" dist="38100" dir="2700000" algn="tl">
                    <a:srgbClr val="000000">
                      <a:alpha val="43137"/>
                    </a:srgbClr>
                  </a:outerShdw>
                </a:effectLst>
                <a:latin typeface="+mj-lt"/>
              </a:rPr>
              <a:t>Read two from the Old Testament and two from the New Testament every day</a:t>
            </a:r>
          </a:p>
          <a:p>
            <a:pPr marL="1657350" lvl="3" indent="-285750">
              <a:buFont typeface="Arial" pitchFamily="34" charset="0"/>
              <a:buChar char="•"/>
            </a:pPr>
            <a:r>
              <a:rPr lang="en-US" sz="4000" b="1" dirty="0">
                <a:effectLst>
                  <a:outerShdw blurRad="38100" dist="38100" dir="2700000" algn="tl">
                    <a:srgbClr val="000000">
                      <a:alpha val="43137"/>
                    </a:srgbClr>
                  </a:outerShdw>
                </a:effectLst>
                <a:latin typeface="+mj-lt"/>
              </a:rPr>
              <a:t>Old Testament every 1.3 years</a:t>
            </a:r>
          </a:p>
          <a:p>
            <a:pPr marL="1657350" lvl="3" indent="-285750">
              <a:buFont typeface="Arial" pitchFamily="34" charset="0"/>
              <a:buChar char="•"/>
            </a:pPr>
            <a:r>
              <a:rPr lang="en-US" sz="4000" b="1" dirty="0">
                <a:effectLst>
                  <a:outerShdw blurRad="38100" dist="38100" dir="2700000" algn="tl">
                    <a:srgbClr val="000000">
                      <a:alpha val="43137"/>
                    </a:srgbClr>
                  </a:outerShdw>
                </a:effectLst>
                <a:latin typeface="+mj-lt"/>
              </a:rPr>
              <a:t>New Testament 2.8 times per year</a:t>
            </a:r>
          </a:p>
        </p:txBody>
      </p:sp>
    </p:spTree>
    <p:extLst>
      <p:ext uri="{BB962C8B-B14F-4D97-AF65-F5344CB8AC3E}">
        <p14:creationId xmlns:p14="http://schemas.microsoft.com/office/powerpoint/2010/main" val="176755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8001000" cy="762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Take up edifying practices</a:t>
            </a:r>
          </a:p>
        </p:txBody>
      </p:sp>
      <p:sp>
        <p:nvSpPr>
          <p:cNvPr id="6" name="TextBox 5"/>
          <p:cNvSpPr txBox="1"/>
          <p:nvPr/>
        </p:nvSpPr>
        <p:spPr>
          <a:xfrm>
            <a:off x="457200" y="1188720"/>
            <a:ext cx="7620000" cy="2554545"/>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Reading</a:t>
            </a:r>
          </a:p>
          <a:p>
            <a:pPr marL="742950" lvl="1" indent="-285750">
              <a:buFont typeface="Arial" pitchFamily="34" charset="0"/>
              <a:buChar char="•"/>
            </a:pPr>
            <a:r>
              <a:rPr lang="en-US" sz="4000" b="1" dirty="0">
                <a:effectLst>
                  <a:outerShdw blurRad="38100" dist="38100" dir="2700000" algn="tl">
                    <a:srgbClr val="000000">
                      <a:alpha val="43137"/>
                    </a:srgbClr>
                  </a:outerShdw>
                </a:effectLst>
                <a:latin typeface="+mj-lt"/>
              </a:rPr>
              <a:t>Public/Family</a:t>
            </a:r>
          </a:p>
          <a:p>
            <a:pPr marL="1200150" lvl="2" indent="-285750">
              <a:buFont typeface="Arial" pitchFamily="34" charset="0"/>
              <a:buChar char="•"/>
            </a:pPr>
            <a:r>
              <a:rPr lang="en-US" sz="4000" b="1" i="1" dirty="0">
                <a:effectLst>
                  <a:outerShdw blurRad="38100" dist="38100" dir="2700000" algn="tl">
                    <a:srgbClr val="000000">
                      <a:alpha val="43137"/>
                    </a:srgbClr>
                  </a:outerShdw>
                </a:effectLst>
                <a:latin typeface="+mj-lt"/>
              </a:rPr>
              <a:t>I Timothy 4:13</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the public reading of Scripture</a:t>
            </a:r>
            <a:r>
              <a:rPr lang="en-US" sz="4000" dirty="0">
                <a:effectLst>
                  <a:outerShdw blurRad="38100" dist="38100" dir="2700000" algn="tl">
                    <a:srgbClr val="000000">
                      <a:alpha val="43137"/>
                    </a:srgbClr>
                  </a:outerShdw>
                </a:effectLst>
                <a:latin typeface="+mj-lt"/>
              </a:rPr>
              <a:t>”</a:t>
            </a:r>
            <a:endParaRPr lang="en-US" sz="40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424755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8001000" cy="762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Take up edifying practices</a:t>
            </a:r>
          </a:p>
        </p:txBody>
      </p:sp>
      <p:sp>
        <p:nvSpPr>
          <p:cNvPr id="6" name="TextBox 5"/>
          <p:cNvSpPr txBox="1"/>
          <p:nvPr/>
        </p:nvSpPr>
        <p:spPr>
          <a:xfrm>
            <a:off x="457200" y="1188720"/>
            <a:ext cx="7620000" cy="3170099"/>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Study</a:t>
            </a:r>
          </a:p>
          <a:p>
            <a:pPr marL="742950" lvl="1" indent="-285750">
              <a:buFont typeface="Arial" pitchFamily="34" charset="0"/>
              <a:buChar char="•"/>
            </a:pPr>
            <a:r>
              <a:rPr lang="en-US" sz="4000" b="1" dirty="0">
                <a:effectLst>
                  <a:outerShdw blurRad="38100" dist="38100" dir="2700000" algn="tl">
                    <a:srgbClr val="000000">
                      <a:alpha val="43137"/>
                    </a:srgbClr>
                  </a:outerShdw>
                </a:effectLst>
                <a:latin typeface="+mj-lt"/>
              </a:rPr>
              <a:t>Private</a:t>
            </a:r>
          </a:p>
          <a:p>
            <a:pPr marL="1200150" lvl="2" indent="-285750">
              <a:buFont typeface="Arial" pitchFamily="34" charset="0"/>
              <a:buChar char="•"/>
            </a:pPr>
            <a:r>
              <a:rPr lang="en-US" sz="4000" b="1" i="1" dirty="0">
                <a:effectLst>
                  <a:outerShdw blurRad="38100" dist="38100" dir="2700000" algn="tl">
                    <a:srgbClr val="000000">
                      <a:alpha val="43137"/>
                    </a:srgbClr>
                  </a:outerShdw>
                </a:effectLst>
                <a:latin typeface="+mj-lt"/>
              </a:rPr>
              <a:t>II Timothy 2:15-16</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Study to shew thyself approved unto God</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 (KJV)</a:t>
            </a:r>
          </a:p>
        </p:txBody>
      </p:sp>
    </p:spTree>
    <p:extLst>
      <p:ext uri="{BB962C8B-B14F-4D97-AF65-F5344CB8AC3E}">
        <p14:creationId xmlns:p14="http://schemas.microsoft.com/office/powerpoint/2010/main" val="3371081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8001000" cy="762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Take up edifying practices</a:t>
            </a:r>
          </a:p>
        </p:txBody>
      </p:sp>
      <p:sp>
        <p:nvSpPr>
          <p:cNvPr id="6" name="TextBox 5"/>
          <p:cNvSpPr txBox="1"/>
          <p:nvPr/>
        </p:nvSpPr>
        <p:spPr>
          <a:xfrm>
            <a:off x="457200" y="1188720"/>
            <a:ext cx="7620000" cy="5016758"/>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Study</a:t>
            </a:r>
          </a:p>
          <a:p>
            <a:pPr marL="742950" lvl="1" indent="-285750">
              <a:buFont typeface="Arial" pitchFamily="34" charset="0"/>
              <a:buChar char="•"/>
            </a:pPr>
            <a:r>
              <a:rPr lang="en-US" sz="4000" b="1" dirty="0">
                <a:effectLst>
                  <a:outerShdw blurRad="38100" dist="38100" dir="2700000" algn="tl">
                    <a:srgbClr val="000000">
                      <a:alpha val="43137"/>
                    </a:srgbClr>
                  </a:outerShdw>
                </a:effectLst>
                <a:latin typeface="+mj-lt"/>
              </a:rPr>
              <a:t>Public</a:t>
            </a:r>
          </a:p>
          <a:p>
            <a:pPr marL="1200150" lvl="2" indent="-285750">
              <a:buFont typeface="Arial" pitchFamily="34" charset="0"/>
              <a:buChar char="•"/>
            </a:pPr>
            <a:r>
              <a:rPr lang="en-US" sz="4000" b="1" i="1" dirty="0">
                <a:effectLst>
                  <a:outerShdw blurRad="38100" dist="38100" dir="2700000" algn="tl">
                    <a:srgbClr val="000000">
                      <a:alpha val="43137"/>
                    </a:srgbClr>
                  </a:outerShdw>
                </a:effectLst>
                <a:latin typeface="+mj-lt"/>
              </a:rPr>
              <a:t>Acts 20:20</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teaching you in public</a:t>
            </a:r>
            <a:r>
              <a:rPr lang="en-US" sz="4000" dirty="0">
                <a:effectLst>
                  <a:outerShdw blurRad="38100" dist="38100" dir="2700000" algn="tl">
                    <a:srgbClr val="000000">
                      <a:alpha val="43137"/>
                    </a:srgbClr>
                  </a:outerShdw>
                </a:effectLst>
                <a:latin typeface="+mj-lt"/>
              </a:rPr>
              <a:t>”</a:t>
            </a:r>
          </a:p>
          <a:p>
            <a:pPr marL="1200150" lvl="2" indent="-285750">
              <a:buFont typeface="Arial" pitchFamily="34" charset="0"/>
              <a:buChar char="•"/>
            </a:pPr>
            <a:r>
              <a:rPr lang="en-US" sz="4000" b="1" i="1" dirty="0">
                <a:effectLst>
                  <a:outerShdw blurRad="38100" dist="38100" dir="2700000" algn="tl">
                    <a:srgbClr val="000000">
                      <a:alpha val="43137"/>
                    </a:srgbClr>
                  </a:outerShdw>
                </a:effectLst>
                <a:latin typeface="+mj-lt"/>
              </a:rPr>
              <a:t>Acts 17:11</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examining the Scriptures daily</a:t>
            </a:r>
            <a:r>
              <a:rPr lang="en-US" sz="4000" dirty="0">
                <a:effectLst>
                  <a:outerShdw blurRad="38100" dist="38100" dir="2700000" algn="tl">
                    <a:srgbClr val="000000">
                      <a:alpha val="43137"/>
                    </a:srgbClr>
                  </a:outerShdw>
                </a:effectLst>
                <a:latin typeface="+mj-lt"/>
              </a:rPr>
              <a:t>”</a:t>
            </a:r>
          </a:p>
          <a:p>
            <a:pPr marL="1657350" lvl="3" indent="-285750">
              <a:buFont typeface="Arial" pitchFamily="34" charset="0"/>
              <a:buChar char="•"/>
            </a:pPr>
            <a:r>
              <a:rPr lang="en-US" sz="4000" b="1" dirty="0">
                <a:effectLst>
                  <a:outerShdw blurRad="38100" dist="38100" dir="2700000" algn="tl">
                    <a:srgbClr val="000000">
                      <a:alpha val="43137"/>
                    </a:srgbClr>
                  </a:outerShdw>
                </a:effectLst>
                <a:latin typeface="+mj-lt"/>
              </a:rPr>
              <a:t>And these weren</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t even Christians</a:t>
            </a:r>
          </a:p>
        </p:txBody>
      </p:sp>
    </p:spTree>
    <p:extLst>
      <p:ext uri="{BB962C8B-B14F-4D97-AF65-F5344CB8AC3E}">
        <p14:creationId xmlns:p14="http://schemas.microsoft.com/office/powerpoint/2010/main" val="4236227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4057072" cy="6858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Introduction</a:t>
            </a:r>
          </a:p>
        </p:txBody>
      </p:sp>
      <p:sp>
        <p:nvSpPr>
          <p:cNvPr id="6" name="TextBox 5"/>
          <p:cNvSpPr txBox="1"/>
          <p:nvPr/>
        </p:nvSpPr>
        <p:spPr>
          <a:xfrm>
            <a:off x="457200" y="1219200"/>
            <a:ext cx="7620000" cy="4401205"/>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We feel weak</a:t>
            </a:r>
          </a:p>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We want to be</a:t>
            </a:r>
            <a:r>
              <a:rPr lang="en-US" sz="4000" dirty="0">
                <a:effectLst>
                  <a:outerShdw blurRad="38100" dist="38100" dir="2700000" algn="tl">
                    <a:srgbClr val="000000">
                      <a:alpha val="43137"/>
                    </a:srgbClr>
                  </a:outerShdw>
                </a:effectLst>
                <a:latin typeface="+mj-lt"/>
              </a:rPr>
              <a:t> “</a:t>
            </a:r>
            <a:r>
              <a:rPr lang="en-US" sz="4000" b="1" dirty="0">
                <a:effectLst>
                  <a:outerShdw blurRad="38100" dist="38100" dir="2700000" algn="tl">
                    <a:srgbClr val="000000">
                      <a:alpha val="43137"/>
                    </a:srgbClr>
                  </a:outerShdw>
                </a:effectLst>
                <a:latin typeface="+mj-lt"/>
              </a:rPr>
              <a:t>bad</a:t>
            </a:r>
            <a:r>
              <a:rPr lang="en-US" sz="4000" dirty="0">
                <a:effectLst>
                  <a:outerShdw blurRad="38100" dist="38100" dir="2700000" algn="tl">
                    <a:srgbClr val="000000">
                      <a:alpha val="43137"/>
                    </a:srgbClr>
                  </a:outerShdw>
                </a:effectLst>
                <a:latin typeface="+mj-lt"/>
              </a:rPr>
              <a:t>”</a:t>
            </a:r>
          </a:p>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Not as close to God as we used to be</a:t>
            </a:r>
          </a:p>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God didn</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t walk away from us</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Romans 3:3-4</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Let God be true</a:t>
            </a:r>
            <a:r>
              <a:rPr lang="en-US" sz="4000" dirty="0">
                <a:effectLst>
                  <a:outerShdw blurRad="38100" dist="38100" dir="2700000" algn="tl">
                    <a:srgbClr val="000000">
                      <a:alpha val="43137"/>
                    </a:srgbClr>
                  </a:outerShdw>
                </a:effectLst>
                <a:latin typeface="+mj-lt"/>
              </a:rPr>
              <a:t> …”</a:t>
            </a:r>
          </a:p>
        </p:txBody>
      </p:sp>
    </p:spTree>
    <p:extLst>
      <p:ext uri="{BB962C8B-B14F-4D97-AF65-F5344CB8AC3E}">
        <p14:creationId xmlns:p14="http://schemas.microsoft.com/office/powerpoint/2010/main" val="1333903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61827" y="228600"/>
            <a:ext cx="8839200" cy="830997"/>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sp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“what must I do to be saved?”</a:t>
            </a:r>
          </a:p>
        </p:txBody>
      </p:sp>
      <p:sp>
        <p:nvSpPr>
          <p:cNvPr id="6" name="TextBox 5"/>
          <p:cNvSpPr txBox="1"/>
          <p:nvPr/>
        </p:nvSpPr>
        <p:spPr>
          <a:xfrm>
            <a:off x="457200" y="1828800"/>
            <a:ext cx="8458200" cy="3785652"/>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Hear the Word of God</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Romans 10:8</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But what does it say? ‘The word is near you, in your mouth and in your heart’ (that is, the word of faith that we proclaim)</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3275862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61827" y="228600"/>
            <a:ext cx="8839200" cy="830997"/>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sp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“what must I do to be saved?”</a:t>
            </a:r>
          </a:p>
        </p:txBody>
      </p:sp>
      <p:sp>
        <p:nvSpPr>
          <p:cNvPr id="6" name="TextBox 5"/>
          <p:cNvSpPr txBox="1"/>
          <p:nvPr/>
        </p:nvSpPr>
        <p:spPr>
          <a:xfrm>
            <a:off x="457200" y="1828800"/>
            <a:ext cx="8458200" cy="3170099"/>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Believe in that Word</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Romans 10:11</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For the Scripture says, ‘Everyone who believes in him will not be put to shame.’</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4381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61827" y="228600"/>
            <a:ext cx="8839200" cy="830997"/>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sp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“what must I do to be saved?”</a:t>
            </a:r>
          </a:p>
        </p:txBody>
      </p:sp>
      <p:sp>
        <p:nvSpPr>
          <p:cNvPr id="6" name="TextBox 5"/>
          <p:cNvSpPr txBox="1"/>
          <p:nvPr/>
        </p:nvSpPr>
        <p:spPr>
          <a:xfrm>
            <a:off x="457200" y="1828800"/>
            <a:ext cx="8458200" cy="5016758"/>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Repent of your sins</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Acts 3:19-20</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Repent therefore, and turn again, that your sins may be blotted out, that times of refreshing may come from the presence of the Lord, and that he may send the Christ appointed for you, Jesus</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1917759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64592" y="228600"/>
            <a:ext cx="8839200" cy="830997"/>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sp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“what must I do to be saved?”</a:t>
            </a:r>
          </a:p>
        </p:txBody>
      </p:sp>
      <p:sp>
        <p:nvSpPr>
          <p:cNvPr id="6" name="TextBox 5"/>
          <p:cNvSpPr txBox="1"/>
          <p:nvPr/>
        </p:nvSpPr>
        <p:spPr>
          <a:xfrm>
            <a:off x="457200" y="1828800"/>
            <a:ext cx="8305800" cy="3170099"/>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Confess that Jesus is the Son of God</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I John 4:15</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Whoever confesses that Jesus is the Son of God, God abides in him, and he in God.</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68239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61827" y="228600"/>
            <a:ext cx="8839200" cy="830997"/>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sp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“what must I do to be saved?”</a:t>
            </a:r>
          </a:p>
        </p:txBody>
      </p:sp>
      <p:sp>
        <p:nvSpPr>
          <p:cNvPr id="6" name="TextBox 5"/>
          <p:cNvSpPr txBox="1"/>
          <p:nvPr/>
        </p:nvSpPr>
        <p:spPr>
          <a:xfrm>
            <a:off x="457200" y="1828800"/>
            <a:ext cx="8305800" cy="4401205"/>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Be immersed in water (baptized)</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Acts 2:38</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And Peter said to them, ‘Repent and be baptized every one of you in the name of Jesus Christ for the forgiveness of your sins, and you will receive the gift of the Holy Spirit.’</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481780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6858000" cy="13716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Turn away from sinful influences</a:t>
            </a:r>
          </a:p>
        </p:txBody>
      </p:sp>
      <p:sp>
        <p:nvSpPr>
          <p:cNvPr id="6" name="TextBox 5"/>
          <p:cNvSpPr txBox="1"/>
          <p:nvPr/>
        </p:nvSpPr>
        <p:spPr>
          <a:xfrm>
            <a:off x="457200" y="1876961"/>
            <a:ext cx="7620000" cy="1323439"/>
          </a:xfrm>
          <a:prstGeom prst="rect">
            <a:avLst/>
          </a:prstGeom>
          <a:noFill/>
        </p:spPr>
        <p:txBody>
          <a:bodyPr wrap="square" rtlCol="0">
            <a:spAutoFit/>
          </a:bodyPr>
          <a:lstStyle/>
          <a:p>
            <a:pPr marL="285750" indent="-285750">
              <a:buFont typeface="Arial" pitchFamily="34" charset="0"/>
              <a:buChar char="•"/>
            </a:pPr>
            <a:r>
              <a:rPr lang="en-US" sz="4000" b="1" i="1" dirty="0">
                <a:effectLst>
                  <a:outerShdw blurRad="38100" dist="38100" dir="2700000" algn="tl">
                    <a:srgbClr val="000000">
                      <a:alpha val="43137"/>
                    </a:srgbClr>
                  </a:outerShdw>
                </a:effectLst>
                <a:latin typeface="+mj-lt"/>
              </a:rPr>
              <a:t>I Peter 3:10-12</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 </a:t>
            </a:r>
            <a:r>
              <a:rPr lang="en-US" sz="4000" b="1" dirty="0">
                <a:effectLst>
                  <a:outerShdw blurRad="38100" dist="38100" dir="2700000" algn="tl">
                    <a:srgbClr val="000000">
                      <a:alpha val="43137"/>
                    </a:srgbClr>
                  </a:outerShdw>
                </a:effectLst>
                <a:latin typeface="+mj-lt"/>
              </a:rPr>
              <a:t>let him turn away from evil and do good</a:t>
            </a:r>
            <a:r>
              <a:rPr lang="en-US" sz="4000" dirty="0">
                <a:effectLst>
                  <a:outerShdw blurRad="38100" dist="38100" dir="2700000" algn="tl">
                    <a:srgbClr val="000000">
                      <a:alpha val="43137"/>
                    </a:srgbClr>
                  </a:outerShdw>
                </a:effectLst>
                <a:latin typeface="+mj-lt"/>
              </a:rPr>
              <a:t> …”</a:t>
            </a:r>
          </a:p>
        </p:txBody>
      </p:sp>
    </p:spTree>
    <p:extLst>
      <p:ext uri="{BB962C8B-B14F-4D97-AF65-F5344CB8AC3E}">
        <p14:creationId xmlns:p14="http://schemas.microsoft.com/office/powerpoint/2010/main" val="1857308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6858000" cy="13716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Turn away from bad companions</a:t>
            </a:r>
          </a:p>
        </p:txBody>
      </p:sp>
      <p:sp>
        <p:nvSpPr>
          <p:cNvPr id="6" name="TextBox 5"/>
          <p:cNvSpPr txBox="1"/>
          <p:nvPr/>
        </p:nvSpPr>
        <p:spPr>
          <a:xfrm>
            <a:off x="457200" y="1876961"/>
            <a:ext cx="7620000" cy="2554545"/>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Many of our so-called </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friends</a:t>
            </a:r>
            <a:r>
              <a:rPr lang="en-US" sz="4000" dirty="0">
                <a:effectLst>
                  <a:outerShdw blurRad="38100" dist="38100" dir="2700000" algn="tl">
                    <a:srgbClr val="000000">
                      <a:alpha val="43137"/>
                    </a:srgbClr>
                  </a:outerShdw>
                </a:effectLst>
                <a:latin typeface="+mj-lt"/>
              </a:rPr>
              <a:t>”</a:t>
            </a:r>
            <a:r>
              <a:rPr lang="en-US" sz="4000" b="1" dirty="0">
                <a:effectLst>
                  <a:outerShdw blurRad="38100" dist="38100" dir="2700000" algn="tl">
                    <a:srgbClr val="000000">
                      <a:alpha val="43137"/>
                    </a:srgbClr>
                  </a:outerShdw>
                </a:effectLst>
                <a:latin typeface="+mj-lt"/>
              </a:rPr>
              <a:t> can be the worst influence on us</a:t>
            </a:r>
          </a:p>
          <a:p>
            <a:pPr marL="285750" indent="-285750">
              <a:buFont typeface="Arial" pitchFamily="34" charset="0"/>
              <a:buChar char="•"/>
            </a:pPr>
            <a:r>
              <a:rPr lang="en-US" sz="4000" b="1" i="1" dirty="0">
                <a:effectLst>
                  <a:outerShdw blurRad="38100" dist="38100" dir="2700000" algn="tl">
                    <a:srgbClr val="000000">
                      <a:alpha val="43137"/>
                    </a:srgbClr>
                  </a:outerShdw>
                </a:effectLst>
                <a:latin typeface="+mj-lt"/>
              </a:rPr>
              <a:t>I Corinthians 15:33-34</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Bad company ruins good morals</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2050649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6858000" cy="13716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Turn away from evil influences</a:t>
            </a:r>
          </a:p>
        </p:txBody>
      </p:sp>
      <p:sp>
        <p:nvSpPr>
          <p:cNvPr id="6" name="TextBox 5"/>
          <p:cNvSpPr txBox="1"/>
          <p:nvPr/>
        </p:nvSpPr>
        <p:spPr>
          <a:xfrm>
            <a:off x="457200" y="1876961"/>
            <a:ext cx="7620000" cy="1938992"/>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What are we watching, reading, or listening to?</a:t>
            </a:r>
          </a:p>
          <a:p>
            <a:pPr marL="742950" lvl="1" indent="-285750">
              <a:buFont typeface="Arial" pitchFamily="34" charset="0"/>
              <a:buChar char="•"/>
            </a:pPr>
            <a:r>
              <a:rPr lang="en-US" sz="4000" b="1" dirty="0">
                <a:effectLst>
                  <a:outerShdw blurRad="38100" dist="38100" dir="2700000" algn="tl">
                    <a:srgbClr val="000000">
                      <a:alpha val="43137"/>
                    </a:srgbClr>
                  </a:outerShdw>
                </a:effectLst>
                <a:latin typeface="+mj-lt"/>
              </a:rPr>
              <a:t>TV, movies, magazines, radio</a:t>
            </a:r>
          </a:p>
        </p:txBody>
      </p:sp>
    </p:spTree>
    <p:extLst>
      <p:ext uri="{BB962C8B-B14F-4D97-AF65-F5344CB8AC3E}">
        <p14:creationId xmlns:p14="http://schemas.microsoft.com/office/powerpoint/2010/main" val="353133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6858000" cy="13716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Turn away from evil influences</a:t>
            </a:r>
          </a:p>
        </p:txBody>
      </p:sp>
      <p:sp>
        <p:nvSpPr>
          <p:cNvPr id="6" name="TextBox 5"/>
          <p:cNvSpPr txBox="1"/>
          <p:nvPr/>
        </p:nvSpPr>
        <p:spPr>
          <a:xfrm>
            <a:off x="457200" y="1828800"/>
            <a:ext cx="7620000" cy="2554545"/>
          </a:xfrm>
          <a:prstGeom prst="rect">
            <a:avLst/>
          </a:prstGeom>
          <a:noFill/>
        </p:spPr>
        <p:txBody>
          <a:bodyPr wrap="square" rtlCol="0">
            <a:spAutoFit/>
          </a:bodyPr>
          <a:lstStyle/>
          <a:p>
            <a:r>
              <a:rPr lang="en-US" sz="4000" b="1" u="sng" dirty="0">
                <a:effectLst>
                  <a:outerShdw blurRad="38100" dist="38100" dir="2700000" algn="tl">
                    <a:srgbClr val="000000">
                      <a:alpha val="43137"/>
                    </a:srgbClr>
                  </a:outerShdw>
                </a:effectLst>
                <a:latin typeface="+mj-lt"/>
              </a:rPr>
              <a:t>These can influence us to</a:t>
            </a:r>
            <a:r>
              <a:rPr lang="en-US" sz="4000" b="1" dirty="0">
                <a:effectLst>
                  <a:outerShdw blurRad="38100" dist="38100" dir="2700000" algn="tl">
                    <a:srgbClr val="000000">
                      <a:alpha val="43137"/>
                    </a:srgbClr>
                  </a:outerShdw>
                </a:effectLst>
                <a:latin typeface="+mj-lt"/>
              </a:rPr>
              <a:t>:</a:t>
            </a:r>
          </a:p>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Immoral dress</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I Peter 3:1-4, 7</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Do not let your adorning be external …</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8357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129570"/>
            <a:ext cx="6858000" cy="156966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sp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Turn away from evil influences</a:t>
            </a:r>
          </a:p>
        </p:txBody>
      </p:sp>
      <p:sp>
        <p:nvSpPr>
          <p:cNvPr id="6" name="TextBox 5"/>
          <p:cNvSpPr txBox="1"/>
          <p:nvPr/>
        </p:nvSpPr>
        <p:spPr>
          <a:xfrm>
            <a:off x="457200" y="1828800"/>
            <a:ext cx="7620000" cy="5016758"/>
          </a:xfrm>
          <a:prstGeom prst="rect">
            <a:avLst/>
          </a:prstGeom>
          <a:noFill/>
        </p:spPr>
        <p:txBody>
          <a:bodyPr wrap="square" rtlCol="0">
            <a:spAutoFit/>
          </a:bodyPr>
          <a:lstStyle/>
          <a:p>
            <a:r>
              <a:rPr lang="en-US" sz="4000" b="1" u="sng" dirty="0">
                <a:effectLst>
                  <a:outerShdw blurRad="38100" dist="38100" dir="2700000" algn="tl">
                    <a:srgbClr val="000000">
                      <a:alpha val="43137"/>
                    </a:srgbClr>
                  </a:outerShdw>
                </a:effectLst>
                <a:latin typeface="+mj-lt"/>
              </a:rPr>
              <a:t>These can influence us to</a:t>
            </a:r>
            <a:r>
              <a:rPr lang="en-US" sz="4000" b="1" dirty="0">
                <a:effectLst>
                  <a:outerShdw blurRad="38100" dist="38100" dir="2700000" algn="tl">
                    <a:srgbClr val="000000">
                      <a:alpha val="43137"/>
                    </a:srgbClr>
                  </a:outerShdw>
                </a:effectLst>
                <a:latin typeface="+mj-lt"/>
              </a:rPr>
              <a:t>:</a:t>
            </a:r>
          </a:p>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Vulgar and crude language</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Ephesians 4:29</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 </a:t>
            </a:r>
            <a:r>
              <a:rPr lang="en-US" sz="4000" dirty="0"/>
              <a:t>no corrupting talk</a:t>
            </a:r>
            <a:r>
              <a:rPr lang="en-US" sz="4000" dirty="0">
                <a:effectLst>
                  <a:outerShdw blurRad="38100" dist="38100" dir="2700000" algn="tl">
                    <a:srgbClr val="000000">
                      <a:alpha val="43137"/>
                    </a:srgbClr>
                  </a:outerShdw>
                </a:effectLst>
                <a:latin typeface="+mj-lt"/>
              </a:rPr>
              <a:t>”</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Mark 7:18b-23</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 </a:t>
            </a:r>
            <a:r>
              <a:rPr lang="en-US" sz="4000" dirty="0"/>
              <a:t>they defile a person</a:t>
            </a:r>
            <a:r>
              <a:rPr lang="en-US" sz="4000" dirty="0">
                <a:effectLst>
                  <a:outerShdw blurRad="38100" dist="38100" dir="2700000" algn="tl">
                    <a:srgbClr val="000000">
                      <a:alpha val="43137"/>
                    </a:srgbClr>
                  </a:outerShdw>
                </a:effectLst>
                <a:latin typeface="+mj-lt"/>
              </a:rPr>
              <a:t>”</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Matthew 12:36-37</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 </a:t>
            </a:r>
            <a:r>
              <a:rPr lang="en-US" sz="4000" dirty="0"/>
              <a:t>every careless word</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266376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6858000" cy="13716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Turn away from evil influences</a:t>
            </a:r>
          </a:p>
        </p:txBody>
      </p:sp>
      <p:sp>
        <p:nvSpPr>
          <p:cNvPr id="6" name="TextBox 5"/>
          <p:cNvSpPr txBox="1"/>
          <p:nvPr/>
        </p:nvSpPr>
        <p:spPr>
          <a:xfrm>
            <a:off x="457200" y="1828800"/>
            <a:ext cx="7620000" cy="2554545"/>
          </a:xfrm>
          <a:prstGeom prst="rect">
            <a:avLst/>
          </a:prstGeom>
          <a:noFill/>
        </p:spPr>
        <p:txBody>
          <a:bodyPr wrap="square" rtlCol="0">
            <a:spAutoFit/>
          </a:bodyPr>
          <a:lstStyle/>
          <a:p>
            <a:r>
              <a:rPr lang="en-US" sz="4000" b="1" u="sng" dirty="0">
                <a:effectLst>
                  <a:outerShdw blurRad="38100" dist="38100" dir="2700000" algn="tl">
                    <a:srgbClr val="000000">
                      <a:alpha val="43137"/>
                    </a:srgbClr>
                  </a:outerShdw>
                </a:effectLst>
                <a:latin typeface="+mj-lt"/>
              </a:rPr>
              <a:t>These can influence us to</a:t>
            </a:r>
            <a:r>
              <a:rPr lang="en-US" sz="4000" b="1" dirty="0">
                <a:effectLst>
                  <a:outerShdw blurRad="38100" dist="38100" dir="2700000" algn="tl">
                    <a:srgbClr val="000000">
                      <a:alpha val="43137"/>
                    </a:srgbClr>
                  </a:outerShdw>
                </a:effectLst>
                <a:latin typeface="+mj-lt"/>
              </a:rPr>
              <a:t>:</a:t>
            </a:r>
          </a:p>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Indecent situations</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Matthew 5:27-30</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 </a:t>
            </a:r>
            <a:r>
              <a:rPr lang="en-US" sz="4000" dirty="0"/>
              <a:t>with lustful intent …</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3377211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8600" y="129570"/>
            <a:ext cx="6858000" cy="156966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spAutoFit/>
          </a:bodyPr>
          <a:lstStyle>
            <a:lvl1pPr algn="r" rtl="0" fontAlgn="base">
              <a:spcBef>
                <a:spcPct val="0"/>
              </a:spcBef>
              <a:spcAft>
                <a:spcPct val="0"/>
              </a:spcAft>
              <a:defRPr lang="en-US" sz="46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a:lstStyle>
          <a:p>
            <a:pPr algn="l" fontAlgn="auto">
              <a:spcAft>
                <a:spcPts val="0"/>
              </a:spcAft>
              <a:defRPr/>
            </a:pPr>
            <a:r>
              <a:rPr lang="en-US" sz="4800" dirty="0">
                <a:solidFill>
                  <a:schemeClr val="tx1"/>
                </a:solidFill>
              </a:rPr>
              <a:t>Turn away from evil influences</a:t>
            </a:r>
          </a:p>
        </p:txBody>
      </p:sp>
      <p:sp>
        <p:nvSpPr>
          <p:cNvPr id="6" name="TextBox 5"/>
          <p:cNvSpPr txBox="1"/>
          <p:nvPr/>
        </p:nvSpPr>
        <p:spPr>
          <a:xfrm>
            <a:off x="457200" y="1828800"/>
            <a:ext cx="7620000" cy="1938992"/>
          </a:xfrm>
          <a:prstGeom prst="rect">
            <a:avLst/>
          </a:prstGeom>
          <a:noFill/>
        </p:spPr>
        <p:txBody>
          <a:bodyPr wrap="square" rtlCol="0">
            <a:spAutoFit/>
          </a:bodyPr>
          <a:lstStyle/>
          <a:p>
            <a:pPr marL="285750" indent="-285750">
              <a:buFont typeface="Arial" pitchFamily="34" charset="0"/>
              <a:buChar char="•"/>
            </a:pPr>
            <a:r>
              <a:rPr lang="en-US" sz="4000" b="1" dirty="0">
                <a:effectLst>
                  <a:outerShdw blurRad="38100" dist="38100" dir="2700000" algn="tl">
                    <a:srgbClr val="000000">
                      <a:alpha val="43137"/>
                    </a:srgbClr>
                  </a:outerShdw>
                </a:effectLst>
                <a:latin typeface="+mj-lt"/>
              </a:rPr>
              <a:t>We become desensitized</a:t>
            </a:r>
          </a:p>
          <a:p>
            <a:pPr marL="742950" lvl="1" indent="-285750">
              <a:buFont typeface="Arial" pitchFamily="34" charset="0"/>
              <a:buChar char="•"/>
            </a:pPr>
            <a:r>
              <a:rPr lang="en-US" sz="4000" b="1" i="1" dirty="0">
                <a:effectLst>
                  <a:outerShdw blurRad="38100" dist="38100" dir="2700000" algn="tl">
                    <a:srgbClr val="000000">
                      <a:alpha val="43137"/>
                    </a:srgbClr>
                  </a:outerShdw>
                </a:effectLst>
                <a:latin typeface="+mj-lt"/>
              </a:rPr>
              <a:t>I Timothy 4:1-2</a:t>
            </a:r>
            <a:r>
              <a:rPr lang="en-US" sz="4000" b="1" dirty="0">
                <a:effectLst>
                  <a:outerShdw blurRad="38100" dist="38100" dir="2700000" algn="tl">
                    <a:srgbClr val="000000">
                      <a:alpha val="43137"/>
                    </a:srgbClr>
                  </a:outerShdw>
                </a:effectLst>
                <a:latin typeface="+mj-lt"/>
              </a:rPr>
              <a:t> – </a:t>
            </a:r>
            <a:r>
              <a:rPr lang="en-US" sz="4000" dirty="0">
                <a:effectLst>
                  <a:outerShdw blurRad="38100" dist="38100" dir="2700000" algn="tl">
                    <a:srgbClr val="000000">
                      <a:alpha val="43137"/>
                    </a:srgbClr>
                  </a:outerShdw>
                </a:effectLst>
                <a:latin typeface="+mj-lt"/>
              </a:rPr>
              <a:t>“</a:t>
            </a:r>
            <a:r>
              <a:rPr lang="en-US" sz="4000" dirty="0"/>
              <a:t>whose consciences are seared</a:t>
            </a:r>
            <a:r>
              <a:rPr lang="en-US" sz="4000" dirty="0">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286264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uiExpand="1" build="p"/>
    </p:bldLst>
  </p:timing>
</p:sld>
</file>

<file path=ppt/theme/theme1.xml><?xml version="1.0" encoding="utf-8"?>
<a:theme xmlns:a="http://schemas.openxmlformats.org/drawingml/2006/main" name="Technic">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1616</TotalTime>
  <Words>2687</Words>
  <Application>Microsoft Office PowerPoint</Application>
  <PresentationFormat>On-screen Show (4:3)</PresentationFormat>
  <Paragraphs>193</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Franklin Gothic Book</vt:lpstr>
      <vt:lpstr>Wingdings 2</vt:lpstr>
      <vt:lpstr>Technic</vt:lpstr>
      <vt:lpstr>I Peter 3:8-18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Practical Solutions To Spiritual Weakness</dc:title>
  <dc:creator>Richard D. Lidh</dc:creator>
  <cp:lastModifiedBy>Richard Lidh</cp:lastModifiedBy>
  <cp:revision>78</cp:revision>
  <cp:lastPrinted>2023-06-04T01:04:26Z</cp:lastPrinted>
  <dcterms:created xsi:type="dcterms:W3CDTF">2010-04-01T22:54:47Z</dcterms:created>
  <dcterms:modified xsi:type="dcterms:W3CDTF">2023-06-04T14:33:56Z</dcterms:modified>
</cp:coreProperties>
</file>